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Masters/slideMaster114.xml" ContentType="application/vnd.openxmlformats-officedocument.presentationml.slideMaster+xml"/>
  <Override PartName="/ppt/slideMasters/slideMaster115.xml" ContentType="application/vnd.openxmlformats-officedocument.presentationml.slideMaster+xml"/>
  <Override PartName="/ppt/slideMasters/slideMaster116.xml" ContentType="application/vnd.openxmlformats-officedocument.presentationml.slideMaster+xml"/>
  <Override PartName="/ppt/slideMasters/slideMaster117.xml" ContentType="application/vnd.openxmlformats-officedocument.presentationml.slideMaster+xml"/>
  <Override PartName="/ppt/slideMasters/slideMaster118.xml" ContentType="application/vnd.openxmlformats-officedocument.presentationml.slideMaster+xml"/>
  <Override PartName="/ppt/slideMasters/slideMaster119.xml" ContentType="application/vnd.openxmlformats-officedocument.presentationml.slideMaster+xml"/>
  <Override PartName="/ppt/slideMasters/slideMaster120.xml" ContentType="application/vnd.openxmlformats-officedocument.presentationml.slideMaster+xml"/>
  <Override PartName="/ppt/slideMasters/slideMaster12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6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8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9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10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1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2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3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14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5.xml" ContentType="application/vnd.openxmlformats-officedocument.theme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6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7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8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theme/theme19.xml" ContentType="application/vnd.openxmlformats-officedocument.theme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20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theme/theme21.xml" ContentType="application/vnd.openxmlformats-officedocument.theme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22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3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theme/theme24.xml" ContentType="application/vnd.openxmlformats-officedocument.theme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25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26.xml" ContentType="application/vnd.openxmlformats-officedocument.theme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theme/theme27.xml" ContentType="application/vnd.openxmlformats-officedocument.theme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28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theme/theme29.xml" ContentType="application/vnd.openxmlformats-officedocument.theme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theme/theme30.xml" ContentType="application/vnd.openxmlformats-officedocument.theme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theme/theme31.xml" ContentType="application/vnd.openxmlformats-officedocument.theme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theme/theme32.xml" ContentType="application/vnd.openxmlformats-officedocument.theme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33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theme/theme34.xml" ContentType="application/vnd.openxmlformats-officedocument.theme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5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theme/theme36.xml" ContentType="application/vnd.openxmlformats-officedocument.theme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theme/theme37.xml" ContentType="application/vnd.openxmlformats-officedocument.theme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theme/theme38.xml" ContentType="application/vnd.openxmlformats-officedocument.theme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theme/theme39.xml" ContentType="application/vnd.openxmlformats-officedocument.theme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theme/theme40.xml" ContentType="application/vnd.openxmlformats-officedocument.theme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theme/theme41.xml" ContentType="application/vnd.openxmlformats-officedocument.theme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theme/theme42.xml" ContentType="application/vnd.openxmlformats-officedocument.theme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theme/theme43.xml" ContentType="application/vnd.openxmlformats-officedocument.theme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theme/theme44.xml" ContentType="application/vnd.openxmlformats-officedocument.theme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theme/theme45.xml" ContentType="application/vnd.openxmlformats-officedocument.theme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theme/theme46.xml" ContentType="application/vnd.openxmlformats-officedocument.theme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theme/theme47.xml" ContentType="application/vnd.openxmlformats-officedocument.theme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theme/theme48.xml" ContentType="application/vnd.openxmlformats-officedocument.theme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theme/theme49.xml" ContentType="application/vnd.openxmlformats-officedocument.theme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theme/theme50.xml" ContentType="application/vnd.openxmlformats-officedocument.theme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theme/theme51.xml" ContentType="application/vnd.openxmlformats-officedocument.theme+xml"/>
  <Override PartName="/ppt/theme/theme52.xml" ContentType="application/vnd.openxmlformats-officedocument.theme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theme/theme53.xml" ContentType="application/vnd.openxmlformats-officedocument.theme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theme/theme54.xml" ContentType="application/vnd.openxmlformats-officedocument.theme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theme/theme55.xml" ContentType="application/vnd.openxmlformats-officedocument.theme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theme/theme56.xml" ContentType="application/vnd.openxmlformats-officedocument.theme+xml"/>
  <Override PartName="/ppt/slideLayouts/slideLayout553.xml" ContentType="application/vnd.openxmlformats-officedocument.presentationml.slideLayout+xml"/>
  <Override PartName="/ppt/theme/theme57.xml" ContentType="application/vnd.openxmlformats-officedocument.theme+xml"/>
  <Override PartName="/ppt/slideLayouts/slideLayout554.xml" ContentType="application/vnd.openxmlformats-officedocument.presentationml.slideLayout+xml"/>
  <Override PartName="/ppt/theme/theme58.xml" ContentType="application/vnd.openxmlformats-officedocument.theme+xml"/>
  <Override PartName="/ppt/slideLayouts/slideLayout555.xml" ContentType="application/vnd.openxmlformats-officedocument.presentationml.slideLayout+xml"/>
  <Override PartName="/ppt/theme/theme59.xml" ContentType="application/vnd.openxmlformats-officedocument.theme+xml"/>
  <Override PartName="/ppt/slideLayouts/slideLayout556.xml" ContentType="application/vnd.openxmlformats-officedocument.presentationml.slideLayout+xml"/>
  <Override PartName="/ppt/theme/theme60.xml" ContentType="application/vnd.openxmlformats-officedocument.theme+xml"/>
  <Override PartName="/ppt/slideLayouts/slideLayout557.xml" ContentType="application/vnd.openxmlformats-officedocument.presentationml.slideLayout+xml"/>
  <Override PartName="/ppt/theme/theme61.xml" ContentType="application/vnd.openxmlformats-officedocument.theme+xml"/>
  <Override PartName="/ppt/slideLayouts/slideLayout558.xml" ContentType="application/vnd.openxmlformats-officedocument.presentationml.slideLayout+xml"/>
  <Override PartName="/ppt/theme/theme62.xml" ContentType="application/vnd.openxmlformats-officedocument.theme+xml"/>
  <Override PartName="/ppt/slideLayouts/slideLayout559.xml" ContentType="application/vnd.openxmlformats-officedocument.presentationml.slideLayout+xml"/>
  <Override PartName="/ppt/theme/theme63.xml" ContentType="application/vnd.openxmlformats-officedocument.theme+xml"/>
  <Override PartName="/ppt/slideLayouts/slideLayout560.xml" ContentType="application/vnd.openxmlformats-officedocument.presentationml.slideLayout+xml"/>
  <Override PartName="/ppt/theme/theme64.xml" ContentType="application/vnd.openxmlformats-officedocument.theme+xml"/>
  <Override PartName="/ppt/slideLayouts/slideLayout561.xml" ContentType="application/vnd.openxmlformats-officedocument.presentationml.slideLayout+xml"/>
  <Override PartName="/ppt/theme/theme65.xml" ContentType="application/vnd.openxmlformats-officedocument.theme+xml"/>
  <Override PartName="/ppt/slideLayouts/slideLayout562.xml" ContentType="application/vnd.openxmlformats-officedocument.presentationml.slideLayout+xml"/>
  <Override PartName="/ppt/theme/theme66.xml" ContentType="application/vnd.openxmlformats-officedocument.theme+xml"/>
  <Override PartName="/ppt/slideLayouts/slideLayout563.xml" ContentType="application/vnd.openxmlformats-officedocument.presentationml.slideLayout+xml"/>
  <Override PartName="/ppt/theme/theme67.xml" ContentType="application/vnd.openxmlformats-officedocument.theme+xml"/>
  <Override PartName="/ppt/slideLayouts/slideLayout564.xml" ContentType="application/vnd.openxmlformats-officedocument.presentationml.slideLayout+xml"/>
  <Override PartName="/ppt/theme/theme68.xml" ContentType="application/vnd.openxmlformats-officedocument.theme+xml"/>
  <Override PartName="/ppt/slideLayouts/slideLayout565.xml" ContentType="application/vnd.openxmlformats-officedocument.presentationml.slideLayout+xml"/>
  <Override PartName="/ppt/theme/theme69.xml" ContentType="application/vnd.openxmlformats-officedocument.theme+xml"/>
  <Override PartName="/ppt/slideLayouts/slideLayout566.xml" ContentType="application/vnd.openxmlformats-officedocument.presentationml.slideLayout+xml"/>
  <Override PartName="/ppt/theme/theme70.xml" ContentType="application/vnd.openxmlformats-officedocument.theme+xml"/>
  <Override PartName="/ppt/slideLayouts/slideLayout567.xml" ContentType="application/vnd.openxmlformats-officedocument.presentationml.slideLayout+xml"/>
  <Override PartName="/ppt/theme/theme71.xml" ContentType="application/vnd.openxmlformats-officedocument.theme+xml"/>
  <Override PartName="/ppt/slideLayouts/slideLayout568.xml" ContentType="application/vnd.openxmlformats-officedocument.presentationml.slideLayout+xml"/>
  <Override PartName="/ppt/theme/theme72.xml" ContentType="application/vnd.openxmlformats-officedocument.theme+xml"/>
  <Override PartName="/ppt/slideLayouts/slideLayout569.xml" ContentType="application/vnd.openxmlformats-officedocument.presentationml.slideLayout+xml"/>
  <Override PartName="/ppt/theme/theme73.xml" ContentType="application/vnd.openxmlformats-officedocument.theme+xml"/>
  <Override PartName="/ppt/slideLayouts/slideLayout570.xml" ContentType="application/vnd.openxmlformats-officedocument.presentationml.slideLayout+xml"/>
  <Override PartName="/ppt/theme/theme74.xml" ContentType="application/vnd.openxmlformats-officedocument.theme+xml"/>
  <Override PartName="/ppt/slideLayouts/slideLayout571.xml" ContentType="application/vnd.openxmlformats-officedocument.presentationml.slideLayout+xml"/>
  <Override PartName="/ppt/theme/theme75.xml" ContentType="application/vnd.openxmlformats-officedocument.theme+xml"/>
  <Override PartName="/ppt/slideLayouts/slideLayout572.xml" ContentType="application/vnd.openxmlformats-officedocument.presentationml.slideLayout+xml"/>
  <Override PartName="/ppt/theme/theme76.xml" ContentType="application/vnd.openxmlformats-officedocument.theme+xml"/>
  <Override PartName="/ppt/slideLayouts/slideLayout573.xml" ContentType="application/vnd.openxmlformats-officedocument.presentationml.slideLayout+xml"/>
  <Override PartName="/ppt/theme/theme77.xml" ContentType="application/vnd.openxmlformats-officedocument.theme+xml"/>
  <Override PartName="/ppt/slideLayouts/slideLayout574.xml" ContentType="application/vnd.openxmlformats-officedocument.presentationml.slideLayout+xml"/>
  <Override PartName="/ppt/theme/theme78.xml" ContentType="application/vnd.openxmlformats-officedocument.theme+xml"/>
  <Override PartName="/ppt/slideLayouts/slideLayout575.xml" ContentType="application/vnd.openxmlformats-officedocument.presentationml.slideLayout+xml"/>
  <Override PartName="/ppt/theme/theme79.xml" ContentType="application/vnd.openxmlformats-officedocument.theme+xml"/>
  <Override PartName="/ppt/slideLayouts/slideLayout576.xml" ContentType="application/vnd.openxmlformats-officedocument.presentationml.slideLayout+xml"/>
  <Override PartName="/ppt/theme/theme80.xml" ContentType="application/vnd.openxmlformats-officedocument.theme+xml"/>
  <Override PartName="/ppt/slideLayouts/slideLayout577.xml" ContentType="application/vnd.openxmlformats-officedocument.presentationml.slideLayout+xml"/>
  <Override PartName="/ppt/theme/theme81.xml" ContentType="application/vnd.openxmlformats-officedocument.theme+xml"/>
  <Override PartName="/ppt/slideLayouts/slideLayout578.xml" ContentType="application/vnd.openxmlformats-officedocument.presentationml.slideLayout+xml"/>
  <Override PartName="/ppt/theme/theme82.xml" ContentType="application/vnd.openxmlformats-officedocument.theme+xml"/>
  <Override PartName="/ppt/slideLayouts/slideLayout579.xml" ContentType="application/vnd.openxmlformats-officedocument.presentationml.slideLayout+xml"/>
  <Override PartName="/ppt/theme/theme83.xml" ContentType="application/vnd.openxmlformats-officedocument.theme+xml"/>
  <Override PartName="/ppt/slideLayouts/slideLayout580.xml" ContentType="application/vnd.openxmlformats-officedocument.presentationml.slideLayout+xml"/>
  <Override PartName="/ppt/theme/theme84.xml" ContentType="application/vnd.openxmlformats-officedocument.theme+xml"/>
  <Override PartName="/ppt/slideLayouts/slideLayout581.xml" ContentType="application/vnd.openxmlformats-officedocument.presentationml.slideLayout+xml"/>
  <Override PartName="/ppt/theme/theme85.xml" ContentType="application/vnd.openxmlformats-officedocument.theme+xml"/>
  <Override PartName="/ppt/slideLayouts/slideLayout582.xml" ContentType="application/vnd.openxmlformats-officedocument.presentationml.slideLayout+xml"/>
  <Override PartName="/ppt/theme/theme86.xml" ContentType="application/vnd.openxmlformats-officedocument.theme+xml"/>
  <Override PartName="/ppt/slideLayouts/slideLayout583.xml" ContentType="application/vnd.openxmlformats-officedocument.presentationml.slideLayout+xml"/>
  <Override PartName="/ppt/theme/theme87.xml" ContentType="application/vnd.openxmlformats-officedocument.theme+xml"/>
  <Override PartName="/ppt/slideLayouts/slideLayout584.xml" ContentType="application/vnd.openxmlformats-officedocument.presentationml.slideLayout+xml"/>
  <Override PartName="/ppt/theme/theme88.xml" ContentType="application/vnd.openxmlformats-officedocument.theme+xml"/>
  <Override PartName="/ppt/slideLayouts/slideLayout585.xml" ContentType="application/vnd.openxmlformats-officedocument.presentationml.slideLayout+xml"/>
  <Override PartName="/ppt/theme/theme89.xml" ContentType="application/vnd.openxmlformats-officedocument.theme+xml"/>
  <Override PartName="/ppt/slideLayouts/slideLayout586.xml" ContentType="application/vnd.openxmlformats-officedocument.presentationml.slideLayout+xml"/>
  <Override PartName="/ppt/theme/theme90.xml" ContentType="application/vnd.openxmlformats-officedocument.theme+xml"/>
  <Override PartName="/ppt/slideLayouts/slideLayout587.xml" ContentType="application/vnd.openxmlformats-officedocument.presentationml.slideLayout+xml"/>
  <Override PartName="/ppt/theme/theme91.xml" ContentType="application/vnd.openxmlformats-officedocument.theme+xml"/>
  <Override PartName="/ppt/slideLayouts/slideLayout588.xml" ContentType="application/vnd.openxmlformats-officedocument.presentationml.slideLayout+xml"/>
  <Override PartName="/ppt/theme/theme92.xml" ContentType="application/vnd.openxmlformats-officedocument.theme+xml"/>
  <Override PartName="/ppt/slideLayouts/slideLayout589.xml" ContentType="application/vnd.openxmlformats-officedocument.presentationml.slideLayout+xml"/>
  <Override PartName="/ppt/theme/theme93.xml" ContentType="application/vnd.openxmlformats-officedocument.theme+xml"/>
  <Override PartName="/ppt/slideLayouts/slideLayout590.xml" ContentType="application/vnd.openxmlformats-officedocument.presentationml.slideLayout+xml"/>
  <Override PartName="/ppt/theme/theme94.xml" ContentType="application/vnd.openxmlformats-officedocument.theme+xml"/>
  <Override PartName="/ppt/slideLayouts/slideLayout591.xml" ContentType="application/vnd.openxmlformats-officedocument.presentationml.slideLayout+xml"/>
  <Override PartName="/ppt/theme/theme95.xml" ContentType="application/vnd.openxmlformats-officedocument.theme+xml"/>
  <Override PartName="/ppt/slideLayouts/slideLayout592.xml" ContentType="application/vnd.openxmlformats-officedocument.presentationml.slideLayout+xml"/>
  <Override PartName="/ppt/theme/theme96.xml" ContentType="application/vnd.openxmlformats-officedocument.theme+xml"/>
  <Override PartName="/ppt/slideLayouts/slideLayout593.xml" ContentType="application/vnd.openxmlformats-officedocument.presentationml.slideLayout+xml"/>
  <Override PartName="/ppt/theme/theme97.xml" ContentType="application/vnd.openxmlformats-officedocument.theme+xml"/>
  <Override PartName="/ppt/slideLayouts/slideLayout594.xml" ContentType="application/vnd.openxmlformats-officedocument.presentationml.slideLayout+xml"/>
  <Override PartName="/ppt/theme/theme98.xml" ContentType="application/vnd.openxmlformats-officedocument.theme+xml"/>
  <Override PartName="/ppt/slideLayouts/slideLayout595.xml" ContentType="application/vnd.openxmlformats-officedocument.presentationml.slideLayout+xml"/>
  <Override PartName="/ppt/theme/theme99.xml" ContentType="application/vnd.openxmlformats-officedocument.theme+xml"/>
  <Override PartName="/ppt/slideLayouts/slideLayout596.xml" ContentType="application/vnd.openxmlformats-officedocument.presentationml.slideLayout+xml"/>
  <Override PartName="/ppt/theme/theme100.xml" ContentType="application/vnd.openxmlformats-officedocument.theme+xml"/>
  <Override PartName="/ppt/slideLayouts/slideLayout597.xml" ContentType="application/vnd.openxmlformats-officedocument.presentationml.slideLayout+xml"/>
  <Override PartName="/ppt/theme/theme101.xml" ContentType="application/vnd.openxmlformats-officedocument.theme+xml"/>
  <Override PartName="/ppt/slideLayouts/slideLayout598.xml" ContentType="application/vnd.openxmlformats-officedocument.presentationml.slideLayout+xml"/>
  <Override PartName="/ppt/theme/theme102.xml" ContentType="application/vnd.openxmlformats-officedocument.theme+xml"/>
  <Override PartName="/ppt/slideLayouts/slideLayout599.xml" ContentType="application/vnd.openxmlformats-officedocument.presentationml.slideLayout+xml"/>
  <Override PartName="/ppt/theme/theme103.xml" ContentType="application/vnd.openxmlformats-officedocument.theme+xml"/>
  <Override PartName="/ppt/slideLayouts/slideLayout600.xml" ContentType="application/vnd.openxmlformats-officedocument.presentationml.slideLayout+xml"/>
  <Override PartName="/ppt/theme/theme104.xml" ContentType="application/vnd.openxmlformats-officedocument.theme+xml"/>
  <Override PartName="/ppt/slideLayouts/slideLayout601.xml" ContentType="application/vnd.openxmlformats-officedocument.presentationml.slideLayout+xml"/>
  <Override PartName="/ppt/theme/theme105.xml" ContentType="application/vnd.openxmlformats-officedocument.theme+xml"/>
  <Override PartName="/ppt/slideLayouts/slideLayout602.xml" ContentType="application/vnd.openxmlformats-officedocument.presentationml.slideLayout+xml"/>
  <Override PartName="/ppt/theme/theme106.xml" ContentType="application/vnd.openxmlformats-officedocument.theme+xml"/>
  <Override PartName="/ppt/slideLayouts/slideLayout603.xml" ContentType="application/vnd.openxmlformats-officedocument.presentationml.slideLayout+xml"/>
  <Override PartName="/ppt/theme/theme107.xml" ContentType="application/vnd.openxmlformats-officedocument.theme+xml"/>
  <Override PartName="/ppt/slideLayouts/slideLayout604.xml" ContentType="application/vnd.openxmlformats-officedocument.presentationml.slideLayout+xml"/>
  <Override PartName="/ppt/theme/theme108.xml" ContentType="application/vnd.openxmlformats-officedocument.theme+xml"/>
  <Override PartName="/ppt/slideLayouts/slideLayout605.xml" ContentType="application/vnd.openxmlformats-officedocument.presentationml.slideLayout+xml"/>
  <Override PartName="/ppt/theme/theme109.xml" ContentType="application/vnd.openxmlformats-officedocument.theme+xml"/>
  <Override PartName="/ppt/slideLayouts/slideLayout606.xml" ContentType="application/vnd.openxmlformats-officedocument.presentationml.slideLayout+xml"/>
  <Override PartName="/ppt/theme/theme110.xml" ContentType="application/vnd.openxmlformats-officedocument.theme+xml"/>
  <Override PartName="/ppt/slideLayouts/slideLayout607.xml" ContentType="application/vnd.openxmlformats-officedocument.presentationml.slideLayout+xml"/>
  <Override PartName="/ppt/theme/theme111.xml" ContentType="application/vnd.openxmlformats-officedocument.theme+xml"/>
  <Override PartName="/ppt/slideLayouts/slideLayout608.xml" ContentType="application/vnd.openxmlformats-officedocument.presentationml.slideLayout+xml"/>
  <Override PartName="/ppt/theme/theme112.xml" ContentType="application/vnd.openxmlformats-officedocument.theme+xml"/>
  <Override PartName="/ppt/slideLayouts/slideLayout609.xml" ContentType="application/vnd.openxmlformats-officedocument.presentationml.slideLayout+xml"/>
  <Override PartName="/ppt/theme/theme113.xml" ContentType="application/vnd.openxmlformats-officedocument.theme+xml"/>
  <Override PartName="/ppt/slideLayouts/slideLayout610.xml" ContentType="application/vnd.openxmlformats-officedocument.presentationml.slideLayout+xml"/>
  <Override PartName="/ppt/theme/theme114.xml" ContentType="application/vnd.openxmlformats-officedocument.theme+xml"/>
  <Override PartName="/ppt/slideLayouts/slideLayout611.xml" ContentType="application/vnd.openxmlformats-officedocument.presentationml.slideLayout+xml"/>
  <Override PartName="/ppt/theme/theme115.xml" ContentType="application/vnd.openxmlformats-officedocument.theme+xml"/>
  <Override PartName="/ppt/slideLayouts/slideLayout612.xml" ContentType="application/vnd.openxmlformats-officedocument.presentationml.slideLayout+xml"/>
  <Override PartName="/ppt/theme/theme116.xml" ContentType="application/vnd.openxmlformats-officedocument.theme+xml"/>
  <Override PartName="/ppt/slideLayouts/slideLayout613.xml" ContentType="application/vnd.openxmlformats-officedocument.presentationml.slideLayout+xml"/>
  <Override PartName="/ppt/theme/theme117.xml" ContentType="application/vnd.openxmlformats-officedocument.theme+xml"/>
  <Override PartName="/ppt/slideLayouts/slideLayout614.xml" ContentType="application/vnd.openxmlformats-officedocument.presentationml.slideLayout+xml"/>
  <Override PartName="/ppt/theme/theme118.xml" ContentType="application/vnd.openxmlformats-officedocument.theme+xml"/>
  <Override PartName="/ppt/slideLayouts/slideLayout615.xml" ContentType="application/vnd.openxmlformats-officedocument.presentationml.slideLayout+xml"/>
  <Override PartName="/ppt/theme/theme119.xml" ContentType="application/vnd.openxmlformats-officedocument.theme+xml"/>
  <Override PartName="/ppt/slideLayouts/slideLayout616.xml" ContentType="application/vnd.openxmlformats-officedocument.presentationml.slideLayout+xml"/>
  <Override PartName="/ppt/theme/theme120.xml" ContentType="application/vnd.openxmlformats-officedocument.theme+xml"/>
  <Override PartName="/ppt/slideLayouts/slideLayout617.xml" ContentType="application/vnd.openxmlformats-officedocument.presentationml.slideLayout+xml"/>
  <Override PartName="/ppt/theme/theme121.xml" ContentType="application/vnd.openxmlformats-officedocument.theme+xml"/>
  <Override PartName="/ppt/theme/theme12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28" r:id="rId1"/>
    <p:sldMasterId id="2147483840" r:id="rId2"/>
    <p:sldMasterId id="2147483877" r:id="rId3"/>
    <p:sldMasterId id="2147483889" r:id="rId4"/>
    <p:sldMasterId id="2147483901" r:id="rId5"/>
    <p:sldMasterId id="2147483913" r:id="rId6"/>
    <p:sldMasterId id="2147483925" r:id="rId7"/>
    <p:sldMasterId id="2147483937" r:id="rId8"/>
    <p:sldMasterId id="2147483949" r:id="rId9"/>
    <p:sldMasterId id="2147483961" r:id="rId10"/>
    <p:sldMasterId id="2147483973" r:id="rId11"/>
    <p:sldMasterId id="2147483985" r:id="rId12"/>
    <p:sldMasterId id="2147483997" r:id="rId13"/>
    <p:sldMasterId id="2147484009" r:id="rId14"/>
    <p:sldMasterId id="2147484021" r:id="rId15"/>
    <p:sldMasterId id="2147484033" r:id="rId16"/>
    <p:sldMasterId id="2147484045" r:id="rId17"/>
    <p:sldMasterId id="2147484057" r:id="rId18"/>
    <p:sldMasterId id="2147484069" r:id="rId19"/>
    <p:sldMasterId id="2147484093" r:id="rId20"/>
    <p:sldMasterId id="2147484106" r:id="rId21"/>
    <p:sldMasterId id="2147484118" r:id="rId22"/>
    <p:sldMasterId id="2147484130" r:id="rId23"/>
    <p:sldMasterId id="2147484142" r:id="rId24"/>
    <p:sldMasterId id="2147484154" r:id="rId25"/>
    <p:sldMasterId id="2147484166" r:id="rId26"/>
    <p:sldMasterId id="2147484178" r:id="rId27"/>
    <p:sldMasterId id="2147484190" r:id="rId28"/>
    <p:sldMasterId id="2147484202" r:id="rId29"/>
    <p:sldMasterId id="2147484214" r:id="rId30"/>
    <p:sldMasterId id="2147484226" r:id="rId31"/>
    <p:sldMasterId id="2147484238" r:id="rId32"/>
    <p:sldMasterId id="2147484250" r:id="rId33"/>
    <p:sldMasterId id="2147484262" r:id="rId34"/>
    <p:sldMasterId id="2147484274" r:id="rId35"/>
    <p:sldMasterId id="2147484286" r:id="rId36"/>
    <p:sldMasterId id="2147484298" r:id="rId37"/>
    <p:sldMasterId id="2147484310" r:id="rId38"/>
    <p:sldMasterId id="2147484322" r:id="rId39"/>
    <p:sldMasterId id="2147484334" r:id="rId40"/>
    <p:sldMasterId id="2147484346" r:id="rId41"/>
    <p:sldMasterId id="2147484358" r:id="rId42"/>
    <p:sldMasterId id="2147484370" r:id="rId43"/>
    <p:sldMasterId id="2147484382" r:id="rId44"/>
    <p:sldMasterId id="2147484394" r:id="rId45"/>
    <p:sldMasterId id="2147484406" r:id="rId46"/>
    <p:sldMasterId id="2147484418" r:id="rId47"/>
    <p:sldMasterId id="2147484430" r:id="rId48"/>
    <p:sldMasterId id="2147484442" r:id="rId49"/>
    <p:sldMasterId id="2147484454" r:id="rId50"/>
    <p:sldMasterId id="2147484466" r:id="rId51"/>
    <p:sldMasterId id="2147484478" r:id="rId52"/>
    <p:sldMasterId id="2147484490" r:id="rId53"/>
    <p:sldMasterId id="2147484502" r:id="rId54"/>
    <p:sldMasterId id="2147484514" r:id="rId55"/>
    <p:sldMasterId id="2147484526" r:id="rId56"/>
    <p:sldMasterId id="2147490771" r:id="rId57"/>
    <p:sldMasterId id="2147490772" r:id="rId58"/>
    <p:sldMasterId id="2147490773" r:id="rId59"/>
    <p:sldMasterId id="2147490774" r:id="rId60"/>
    <p:sldMasterId id="2147490775" r:id="rId61"/>
    <p:sldMasterId id="2147490776" r:id="rId62"/>
    <p:sldMasterId id="2147490777" r:id="rId63"/>
    <p:sldMasterId id="2147490778" r:id="rId64"/>
    <p:sldMasterId id="2147490779" r:id="rId65"/>
    <p:sldMasterId id="2147490780" r:id="rId66"/>
    <p:sldMasterId id="2147490781" r:id="rId67"/>
    <p:sldMasterId id="2147490782" r:id="rId68"/>
    <p:sldMasterId id="2147490783" r:id="rId69"/>
    <p:sldMasterId id="2147490784" r:id="rId70"/>
    <p:sldMasterId id="2147490785" r:id="rId71"/>
    <p:sldMasterId id="2147490786" r:id="rId72"/>
    <p:sldMasterId id="2147490787" r:id="rId73"/>
    <p:sldMasterId id="2147490788" r:id="rId74"/>
    <p:sldMasterId id="2147490789" r:id="rId75"/>
    <p:sldMasterId id="2147490790" r:id="rId76"/>
    <p:sldMasterId id="2147490791" r:id="rId77"/>
    <p:sldMasterId id="2147490792" r:id="rId78"/>
    <p:sldMasterId id="2147490793" r:id="rId79"/>
    <p:sldMasterId id="2147490794" r:id="rId80"/>
    <p:sldMasterId id="2147490795" r:id="rId81"/>
    <p:sldMasterId id="2147490796" r:id="rId82"/>
    <p:sldMasterId id="2147490797" r:id="rId83"/>
    <p:sldMasterId id="2147490798" r:id="rId84"/>
    <p:sldMasterId id="2147490799" r:id="rId85"/>
    <p:sldMasterId id="2147490800" r:id="rId86"/>
    <p:sldMasterId id="2147490801" r:id="rId87"/>
    <p:sldMasterId id="2147490802" r:id="rId88"/>
    <p:sldMasterId id="2147490803" r:id="rId89"/>
    <p:sldMasterId id="2147490804" r:id="rId90"/>
    <p:sldMasterId id="2147490805" r:id="rId91"/>
    <p:sldMasterId id="2147490806" r:id="rId92"/>
    <p:sldMasterId id="2147490807" r:id="rId93"/>
    <p:sldMasterId id="2147490808" r:id="rId94"/>
    <p:sldMasterId id="2147490809" r:id="rId95"/>
    <p:sldMasterId id="2147490810" r:id="rId96"/>
    <p:sldMasterId id="2147490811" r:id="rId97"/>
    <p:sldMasterId id="2147490812" r:id="rId98"/>
    <p:sldMasterId id="2147490813" r:id="rId99"/>
    <p:sldMasterId id="2147490814" r:id="rId100"/>
    <p:sldMasterId id="2147490815" r:id="rId101"/>
    <p:sldMasterId id="2147490816" r:id="rId102"/>
    <p:sldMasterId id="2147490817" r:id="rId103"/>
    <p:sldMasterId id="2147490818" r:id="rId104"/>
    <p:sldMasterId id="2147490819" r:id="rId105"/>
    <p:sldMasterId id="2147490820" r:id="rId106"/>
    <p:sldMasterId id="2147490821" r:id="rId107"/>
    <p:sldMasterId id="2147490822" r:id="rId108"/>
    <p:sldMasterId id="2147490823" r:id="rId109"/>
    <p:sldMasterId id="2147490824" r:id="rId110"/>
    <p:sldMasterId id="2147490825" r:id="rId111"/>
    <p:sldMasterId id="2147490826" r:id="rId112"/>
    <p:sldMasterId id="2147490827" r:id="rId113"/>
    <p:sldMasterId id="2147490828" r:id="rId114"/>
    <p:sldMasterId id="2147490829" r:id="rId115"/>
    <p:sldMasterId id="2147490830" r:id="rId116"/>
    <p:sldMasterId id="2147490831" r:id="rId117"/>
    <p:sldMasterId id="2147490832" r:id="rId118"/>
    <p:sldMasterId id="2147490833" r:id="rId119"/>
    <p:sldMasterId id="2147490834" r:id="rId120"/>
    <p:sldMasterId id="2147490835" r:id="rId121"/>
  </p:sldMasterIdLst>
  <p:notesMasterIdLst>
    <p:notesMasterId r:id="rId143"/>
  </p:notesMasterIdLst>
  <p:sldIdLst>
    <p:sldId id="256" r:id="rId122"/>
    <p:sldId id="268" r:id="rId123"/>
    <p:sldId id="270" r:id="rId124"/>
    <p:sldId id="260" r:id="rId125"/>
    <p:sldId id="261" r:id="rId126"/>
    <p:sldId id="271" r:id="rId127"/>
    <p:sldId id="262" r:id="rId128"/>
    <p:sldId id="272" r:id="rId129"/>
    <p:sldId id="264" r:id="rId130"/>
    <p:sldId id="279" r:id="rId131"/>
    <p:sldId id="281" r:id="rId132"/>
    <p:sldId id="284" r:id="rId133"/>
    <p:sldId id="257" r:id="rId134"/>
    <p:sldId id="258" r:id="rId135"/>
    <p:sldId id="282" r:id="rId136"/>
    <p:sldId id="273" r:id="rId137"/>
    <p:sldId id="259" r:id="rId138"/>
    <p:sldId id="285" r:id="rId139"/>
    <p:sldId id="287" r:id="rId140"/>
    <p:sldId id="288" r:id="rId141"/>
    <p:sldId id="289" r:id="rId142"/>
  </p:sldIdLst>
  <p:sldSz cx="9144000" cy="6858000" type="screen4x3"/>
  <p:notesSz cx="6858000" cy="9144000"/>
  <p:custDataLst>
    <p:tags r:id="rId144"/>
  </p:custDataLst>
  <p:defaultTextStyle>
    <a:defPPr algn="l" rtl="0" eaLnBrk="1" hangingPunct="1">
      <a:defRPr kumimoji="0" lang="ru-RU" altLang="en-U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 pitchFamily="34" charset="0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 pitchFamily="34" charset="0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 pitchFamily="34" charset="0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 pitchFamily="34" charset="0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>
        <a:solidFill>
          <a:schemeClr val="tx1"/>
        </a:solidFill>
        <a:latin typeface="Arial" pitchFamily="34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70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Master" Target="slideMasters/slideMaster117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Master" Target="slideMasters/slideMaster63.xml"/><Relationship Id="rId68" Type="http://schemas.openxmlformats.org/officeDocument/2006/relationships/slideMaster" Target="slideMasters/slideMaster68.xml"/><Relationship Id="rId84" Type="http://schemas.openxmlformats.org/officeDocument/2006/relationships/slideMaster" Target="slideMasters/slideMaster84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" Target="slides/slide12.xml"/><Relationship Id="rId138" Type="http://schemas.openxmlformats.org/officeDocument/2006/relationships/slide" Target="slides/slide17.xml"/><Relationship Id="rId16" Type="http://schemas.openxmlformats.org/officeDocument/2006/relationships/slideMaster" Target="slideMasters/slideMaster16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Master" Target="slideMasters/slideMaster74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2.xml"/><Relationship Id="rId128" Type="http://schemas.openxmlformats.org/officeDocument/2006/relationships/slide" Target="slides/slide7.xml"/><Relationship Id="rId144" Type="http://schemas.openxmlformats.org/officeDocument/2006/relationships/tags" Target="tags/tag1.xml"/><Relationship Id="rId5" Type="http://schemas.openxmlformats.org/officeDocument/2006/relationships/slideMaster" Target="slideMasters/slideMaster5.xml"/><Relationship Id="rId90" Type="http://schemas.openxmlformats.org/officeDocument/2006/relationships/slideMaster" Target="slideMasters/slideMaster90.xml"/><Relationship Id="rId95" Type="http://schemas.openxmlformats.org/officeDocument/2006/relationships/slideMaster" Target="slideMasters/slideMaster95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18" Type="http://schemas.openxmlformats.org/officeDocument/2006/relationships/slideMaster" Target="slideMasters/slideMaster118.xml"/><Relationship Id="rId134" Type="http://schemas.openxmlformats.org/officeDocument/2006/relationships/slide" Target="slides/slide13.xml"/><Relationship Id="rId139" Type="http://schemas.openxmlformats.org/officeDocument/2006/relationships/slide" Target="slides/slide18.xml"/><Relationship Id="rId80" Type="http://schemas.openxmlformats.org/officeDocument/2006/relationships/slideMaster" Target="slideMasters/slideMaster80.xml"/><Relationship Id="rId85" Type="http://schemas.openxmlformats.org/officeDocument/2006/relationships/slideMaster" Target="slideMasters/slideMaster85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slideMaster" Target="slideMasters/slideMaster67.xml"/><Relationship Id="rId103" Type="http://schemas.openxmlformats.org/officeDocument/2006/relationships/slideMaster" Target="slideMasters/slideMaster103.xml"/><Relationship Id="rId108" Type="http://schemas.openxmlformats.org/officeDocument/2006/relationships/slideMaster" Target="slideMasters/slideMaster108.xml"/><Relationship Id="rId116" Type="http://schemas.openxmlformats.org/officeDocument/2006/relationships/slideMaster" Target="slideMasters/slideMaster116.xml"/><Relationship Id="rId124" Type="http://schemas.openxmlformats.org/officeDocument/2006/relationships/slide" Target="slides/slide3.xml"/><Relationship Id="rId129" Type="http://schemas.openxmlformats.org/officeDocument/2006/relationships/slide" Target="slides/slide8.xml"/><Relationship Id="rId137" Type="http://schemas.openxmlformats.org/officeDocument/2006/relationships/slide" Target="slides/slide16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Master" Target="slideMasters/slideMaster62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91" Type="http://schemas.openxmlformats.org/officeDocument/2006/relationships/slideMaster" Target="slideMasters/slideMaster91.xml"/><Relationship Id="rId96" Type="http://schemas.openxmlformats.org/officeDocument/2006/relationships/slideMaster" Target="slideMasters/slideMaster96.xml"/><Relationship Id="rId111" Type="http://schemas.openxmlformats.org/officeDocument/2006/relationships/slideMaster" Target="slideMasters/slideMaster111.xml"/><Relationship Id="rId132" Type="http://schemas.openxmlformats.org/officeDocument/2006/relationships/slide" Target="slides/slide11.xml"/><Relationship Id="rId140" Type="http://schemas.openxmlformats.org/officeDocument/2006/relationships/slide" Target="slides/slide19.xml"/><Relationship Id="rId14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14" Type="http://schemas.openxmlformats.org/officeDocument/2006/relationships/slideMaster" Target="slideMasters/slideMaster114.xml"/><Relationship Id="rId119" Type="http://schemas.openxmlformats.org/officeDocument/2006/relationships/slideMaster" Target="slideMasters/slideMaster119.xml"/><Relationship Id="rId127" Type="http://schemas.openxmlformats.org/officeDocument/2006/relationships/slide" Target="slides/slide6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" Target="slides/slide1.xml"/><Relationship Id="rId130" Type="http://schemas.openxmlformats.org/officeDocument/2006/relationships/slide" Target="slides/slide9.xml"/><Relationship Id="rId135" Type="http://schemas.openxmlformats.org/officeDocument/2006/relationships/slide" Target="slides/slide14.xml"/><Relationship Id="rId143" Type="http://schemas.openxmlformats.org/officeDocument/2006/relationships/notesMaster" Target="notesMasters/notesMaster1.xml"/><Relationship Id="rId14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Master" Target="slideMasters/slideMaster10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Master" Target="slideMasters/slideMaster120.xml"/><Relationship Id="rId125" Type="http://schemas.openxmlformats.org/officeDocument/2006/relationships/slide" Target="slides/slide4.xml"/><Relationship Id="rId141" Type="http://schemas.openxmlformats.org/officeDocument/2006/relationships/slide" Target="slides/slide20.xml"/><Relationship Id="rId14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15" Type="http://schemas.openxmlformats.org/officeDocument/2006/relationships/slideMaster" Target="slideMasters/slideMaster115.xml"/><Relationship Id="rId131" Type="http://schemas.openxmlformats.org/officeDocument/2006/relationships/slide" Target="slides/slide10.xml"/><Relationship Id="rId136" Type="http://schemas.openxmlformats.org/officeDocument/2006/relationships/slide" Target="slides/slide15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5.xml"/><Relationship Id="rId14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Master" Target="slideMasters/slideMaster121.xml"/><Relationship Id="rId142" Type="http://schemas.openxmlformats.org/officeDocument/2006/relationships/slide" Target="slides/slide2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Calibri" pitchFamily="34" charset="0"/>
            </a:endParaRPr>
          </a:p>
        </p:txBody>
      </p:sp>
      <p:sp>
        <p:nvSpPr>
          <p:cNvPr id="146435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A15C39F-7ABA-462D-95BD-C162753A349B}" type="datetime1">
              <a:rPr lang="ru-RU" sz="1200">
                <a:latin typeface="Calibri" pitchFamily="34" charset="0"/>
              </a:rPr>
              <a:t>30.03.2026</a:t>
            </a:fld>
            <a:endParaRPr sz="1200">
              <a:latin typeface="Calibri" pitchFamily="34" charset="0"/>
            </a:endParaRPr>
          </a:p>
        </p:txBody>
      </p:sp>
      <p:sp>
        <p:nvSpPr>
          <p:cNvPr id="146436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146437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46438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Calibri" pitchFamily="34" charset="0"/>
            </a:endParaRPr>
          </a:p>
        </p:txBody>
      </p:sp>
      <p:sp>
        <p:nvSpPr>
          <p:cNvPr id="146439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3289263-4B01-46AC-B606-73E38FB657D2}" type="slidenum">
              <a:rPr sz="1200">
                <a:latin typeface="Calibri" pitchFamily="34" charset="0"/>
              </a:rPr>
              <a:t>‹#›</a:t>
            </a:fld>
            <a:endParaRPr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819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</a:ln>
        </p:spPr>
      </p:sp>
      <p:sp>
        <p:nvSpPr>
          <p:cNvPr id="147459" name="Заметки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47460" name="Номер слайда 3"/>
          <p:cNvSpPr txBox="1">
            <a:spLocks noGrp="1"/>
          </p:cNvSpPr>
          <p:nvPr>
            <p:ph type="sldNum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92D07F4-DD61-4FC1-A680-FF1D9539BE81}" type="slidenum">
              <a:rPr sz="1200">
                <a:latin typeface="Calibri" pitchFamily="34" charset="0"/>
              </a:rPr>
              <a:t>6</a:t>
            </a:fld>
            <a:endParaRPr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</a:ln>
        </p:spPr>
      </p:sp>
      <p:sp>
        <p:nvSpPr>
          <p:cNvPr id="148483" name="Заметки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200" b="0" i="0" u="none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148484" name="Номер слайда 3"/>
          <p:cNvSpPr txBox="1">
            <a:spLocks noGrp="1"/>
          </p:cNvSpPr>
          <p:nvPr>
            <p:ph type="sldNum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numCol="1" rtlCol="0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77043EF-EB18-4744-91C4-7DDD71981B09}" type="slidenum">
              <a:rPr sz="1200">
                <a:latin typeface="Calibri" pitchFamily="34" charset="0"/>
              </a:rPr>
              <a:t>11</a:t>
            </a:fld>
            <a:endParaRPr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2.xml"/><Relationship Id="rId1" Type="http://schemas.openxmlformats.org/officeDocument/2006/relationships/audio" Target="../media/audio1.wav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4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5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5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5.xml"/><Relationship Id="rId1" Type="http://schemas.openxmlformats.org/officeDocument/2006/relationships/audio" Target="../media/audio1.wav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57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78.xml"/><Relationship Id="rId1" Type="http://schemas.openxmlformats.org/officeDocument/2006/relationships/audio" Target="../media/audio1.wav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4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5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7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8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9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0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659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659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8750"/>
            <a:ext cx="2057400" cy="59721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8750"/>
            <a:ext cx="6019800" cy="59721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38900" y="381000"/>
            <a:ext cx="2019300" cy="5562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81000"/>
            <a:ext cx="5905500" cy="5562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1219200"/>
            <a:ext cx="177165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6255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09800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673725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69163" y="0"/>
            <a:ext cx="1716087" cy="60785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17725" y="0"/>
            <a:ext cx="4999038" cy="60785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700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24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9313" y="247650"/>
            <a:ext cx="1943100" cy="55435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247650"/>
            <a:ext cx="5676900" cy="55435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886450" y="320675"/>
            <a:ext cx="1885950" cy="57753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320675"/>
            <a:ext cx="5505450" cy="57753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20675"/>
            <a:ext cx="74676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228600" y="1981200"/>
            <a:ext cx="36957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клипа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76700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49438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6594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6594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fade/>
    <p:sndAc>
      <p:stSnd>
        <p:snd r:embed="rId1" name="chimes.wav"/>
      </p:stSnd>
    </p:sndAc>
  </p:transition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 spd="slow">
    <p:cover dir="d"/>
    <p:sndAc>
      <p:stSnd>
        <p:snd r:embed="rId1" name="chimes.wav"/>
      </p:stSnd>
    </p:sndAc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09800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673725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69163" y="0"/>
            <a:ext cx="1716087" cy="60785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117725" y="0"/>
            <a:ext cx="4999038" cy="60785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67500" y="342900"/>
            <a:ext cx="1943100" cy="5524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42900"/>
            <a:ext cx="5676900" cy="5524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3700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32413" y="1676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1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99313" y="247650"/>
            <a:ext cx="1943100" cy="55435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247650"/>
            <a:ext cx="5676900" cy="55435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1219200"/>
            <a:ext cx="177165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6255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92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6100" y="40005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40005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9200" y="17716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6100" y="40005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0" y="40005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0" y="18288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None/>
              <a:defRPr/>
            </a:pPr>
            <a:r>
              <a:rPr kumimoji="1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1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19900" y="4572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681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38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2139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012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523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37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6538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8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21869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143000"/>
          </a:xfrm>
        </p:spPr>
        <p:txBody>
          <a:bodyPr anchorCtr="1"/>
          <a:lstStyle>
            <a:lvl1pPr>
              <a:defRPr sz="4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752600"/>
          </a:xfrm>
        </p:spPr>
        <p:txBody>
          <a:bodyPr anchor="t"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524000"/>
          </a:xfrm>
        </p:spPr>
        <p:txBody>
          <a:bodyPr anchor="ctr"/>
          <a:lstStyle>
            <a:lvl1pPr marL="0" indent="0" algn="ctr">
              <a:lnSpc>
                <a:spcPct val="80000"/>
              </a:lnSpc>
              <a:buFont typeface="Wingdings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92" name="Rectangle 8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44397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4495800"/>
            <a:ext cx="6781800" cy="914400"/>
          </a:xfrm>
          <a:ln w="12700" cap="sq">
            <a:headEnd type="none" w="sm" len="sm"/>
            <a:tailEnd type="none" w="sm" len="sm"/>
          </a:ln>
        </p:spPr>
        <p:txBody>
          <a:bodyPr lIns="91440" tIns="45720" rIns="91440" bIns="45720" anchor="ctr"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5361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44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58745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71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370013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4872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2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1402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04800" y="1158875"/>
            <a:ext cx="6248400" cy="14319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429000"/>
            <a:ext cx="6019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02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5403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 spd="med">
    <p:comb/>
    <p:sndAc>
      <p:stSnd>
        <p:snd r:embed="rId1" name="chimes.wav"/>
      </p:stSnd>
    </p:sndAc>
  </p:transition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85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2486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58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5559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68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4769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78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4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0915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07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84008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64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7065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265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0266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11674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19818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2289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4150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00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40301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9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0789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72" name="Rectangle 8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67277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4495800"/>
            <a:ext cx="6781800" cy="914400"/>
          </a:xfrm>
          <a:ln w="12700" cap="sq">
            <a:headEnd type="none" w="sm" len="sm"/>
            <a:tailEnd type="none" w="sm" len="sm"/>
          </a:ln>
        </p:spPr>
        <p:txBody>
          <a:bodyPr lIns="91440" tIns="45720" rIns="91440" bIns="45720" anchor="ctr"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2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4133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4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2235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86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8387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452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29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8630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2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6813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35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836613" y="2133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7536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4038600"/>
            <a:ext cx="6400800" cy="1752600"/>
          </a:xfrm>
        </p:spPr>
        <p:txBody>
          <a:bodyPr anchor="ctr"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370013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30056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752600"/>
          </a:xfrm>
        </p:spPr>
        <p:txBody>
          <a:bodyPr anchor="t"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433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524000"/>
          </a:xfrm>
        </p:spPr>
        <p:txBody>
          <a:bodyPr anchor="ctr"/>
          <a:lstStyle>
            <a:lvl1pPr marL="0" indent="0" algn="ctr">
              <a:lnSpc>
                <a:spcPct val="80000"/>
              </a:lnSpc>
              <a:buFont typeface="Wingdings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6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58727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691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None/>
              <a:defRPr/>
            </a:pPr>
            <a:r>
              <a:rPr kumimoji="0" lang="ru-RU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7721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863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625600" y="3886200"/>
            <a:ext cx="6400800" cy="17716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74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247875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62025" y="1925638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647825" y="3738563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theme" Target="../theme/theme8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theme" Target="../theme/theme9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theme" Target="../theme/theme10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theme" Target="../theme/theme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theme" Target="../theme/theme12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theme" Target="../theme/theme13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theme" Target="../theme/theme14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theme" Target="../theme/theme15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53.xml"/><Relationship Id="rId7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51.xml"/><Relationship Id="rId6" Type="http://schemas.openxmlformats.org/officeDocument/2006/relationships/slideLayout" Target="../slideLayouts/slideLayout156.xml"/><Relationship Id="rId11" Type="http://schemas.openxmlformats.org/officeDocument/2006/relationships/theme" Target="../theme/theme16.xml"/><Relationship Id="rId5" Type="http://schemas.openxmlformats.org/officeDocument/2006/relationships/slideLayout" Target="../slideLayouts/slideLayout155.xml"/><Relationship Id="rId10" Type="http://schemas.openxmlformats.org/officeDocument/2006/relationships/slideLayout" Target="../slideLayouts/slideLayout160.xml"/><Relationship Id="rId4" Type="http://schemas.openxmlformats.org/officeDocument/2006/relationships/slideLayout" Target="../slideLayouts/slideLayout154.xml"/><Relationship Id="rId9" Type="http://schemas.openxmlformats.org/officeDocument/2006/relationships/slideLayout" Target="../slideLayouts/slideLayout15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image" Target="../media/image6.jpeg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theme" Target="../theme/theme17.xml"/><Relationship Id="rId5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theme" Target="../theme/theme18.xml"/><Relationship Id="rId5" Type="http://schemas.openxmlformats.org/officeDocument/2006/relationships/slideLayout" Target="../slideLayouts/slideLayout17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image" Target="../media/image7.jpeg"/><Relationship Id="rId2" Type="http://schemas.openxmlformats.org/officeDocument/2006/relationships/slideLayout" Target="../slideLayouts/slideLayout182.xml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theme" Target="../theme/theme19.xml"/><Relationship Id="rId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90.xml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8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93.xml"/><Relationship Id="rId7" Type="http://schemas.openxmlformats.org/officeDocument/2006/relationships/slideLayout" Target="../slideLayouts/slideLayout197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192.xml"/><Relationship Id="rId1" Type="http://schemas.openxmlformats.org/officeDocument/2006/relationships/slideLayout" Target="../slideLayouts/slideLayout191.xml"/><Relationship Id="rId6" Type="http://schemas.openxmlformats.org/officeDocument/2006/relationships/slideLayout" Target="../slideLayouts/slideLayout196.xml"/><Relationship Id="rId11" Type="http://schemas.openxmlformats.org/officeDocument/2006/relationships/slideLayout" Target="../slideLayouts/slideLayout201.xml"/><Relationship Id="rId5" Type="http://schemas.openxmlformats.org/officeDocument/2006/relationships/slideLayout" Target="../slideLayouts/slideLayout195.xml"/><Relationship Id="rId10" Type="http://schemas.openxmlformats.org/officeDocument/2006/relationships/slideLayout" Target="../slideLayouts/slideLayout200.xml"/><Relationship Id="rId4" Type="http://schemas.openxmlformats.org/officeDocument/2006/relationships/slideLayout" Target="../slideLayouts/slideLayout194.xml"/><Relationship Id="rId9" Type="http://schemas.openxmlformats.org/officeDocument/2006/relationships/slideLayout" Target="../slideLayouts/slideLayout199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theme" Target="../theme/theme21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9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214.xml"/><Relationship Id="rId7" Type="http://schemas.openxmlformats.org/officeDocument/2006/relationships/slideLayout" Target="../slideLayouts/slideLayout218.xml"/><Relationship Id="rId12" Type="http://schemas.openxmlformats.org/officeDocument/2006/relationships/audio" Target="../media/audio1.wav"/><Relationship Id="rId2" Type="http://schemas.openxmlformats.org/officeDocument/2006/relationships/slideLayout" Target="../slideLayouts/slideLayout213.xml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212.xml"/><Relationship Id="rId6" Type="http://schemas.openxmlformats.org/officeDocument/2006/relationships/slideLayout" Target="../slideLayouts/slideLayout217.xml"/><Relationship Id="rId11" Type="http://schemas.openxmlformats.org/officeDocument/2006/relationships/theme" Target="../theme/theme22.xml"/><Relationship Id="rId5" Type="http://schemas.openxmlformats.org/officeDocument/2006/relationships/slideLayout" Target="../slideLayouts/slideLayout216.xml"/><Relationship Id="rId15" Type="http://schemas.openxmlformats.org/officeDocument/2006/relationships/image" Target="../media/image11.jpeg"/><Relationship Id="rId10" Type="http://schemas.openxmlformats.org/officeDocument/2006/relationships/slideLayout" Target="../slideLayouts/slideLayout221.xml"/><Relationship Id="rId4" Type="http://schemas.openxmlformats.org/officeDocument/2006/relationships/slideLayout" Target="../slideLayouts/slideLayout215.xml"/><Relationship Id="rId9" Type="http://schemas.openxmlformats.org/officeDocument/2006/relationships/slideLayout" Target="../slideLayouts/slideLayout220.xml"/><Relationship Id="rId14" Type="http://schemas.openxmlformats.org/officeDocument/2006/relationships/image" Target="../media/image10.jpe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2" Type="http://schemas.openxmlformats.org/officeDocument/2006/relationships/slideLayout" Target="../slideLayouts/slideLayout223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theme" Target="../theme/theme23.xml"/><Relationship Id="rId5" Type="http://schemas.openxmlformats.org/officeDocument/2006/relationships/slideLayout" Target="../slideLayouts/slideLayout22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theme" Target="../theme/theme24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9.xml"/><Relationship Id="rId3" Type="http://schemas.openxmlformats.org/officeDocument/2006/relationships/slideLayout" Target="../slideLayouts/slideLayout244.xml"/><Relationship Id="rId7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43.xml"/><Relationship Id="rId1" Type="http://schemas.openxmlformats.org/officeDocument/2006/relationships/slideLayout" Target="../slideLayouts/slideLayout242.xml"/><Relationship Id="rId6" Type="http://schemas.openxmlformats.org/officeDocument/2006/relationships/slideLayout" Target="../slideLayouts/slideLayout247.xml"/><Relationship Id="rId11" Type="http://schemas.openxmlformats.org/officeDocument/2006/relationships/theme" Target="../theme/theme25.xml"/><Relationship Id="rId5" Type="http://schemas.openxmlformats.org/officeDocument/2006/relationships/slideLayout" Target="../slideLayouts/slideLayout246.xml"/><Relationship Id="rId10" Type="http://schemas.openxmlformats.org/officeDocument/2006/relationships/slideLayout" Target="../slideLayouts/slideLayout251.xml"/><Relationship Id="rId4" Type="http://schemas.openxmlformats.org/officeDocument/2006/relationships/slideLayout" Target="../slideLayouts/slideLayout245.xml"/><Relationship Id="rId9" Type="http://schemas.openxmlformats.org/officeDocument/2006/relationships/slideLayout" Target="../slideLayouts/slideLayout250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theme" Target="../theme/theme26.xml"/><Relationship Id="rId5" Type="http://schemas.openxmlformats.org/officeDocument/2006/relationships/slideLayout" Target="../slideLayouts/slideLayout256.xml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9.xml"/><Relationship Id="rId3" Type="http://schemas.openxmlformats.org/officeDocument/2006/relationships/slideLayout" Target="../slideLayouts/slideLayout264.xml"/><Relationship Id="rId7" Type="http://schemas.openxmlformats.org/officeDocument/2006/relationships/slideLayout" Target="../slideLayouts/slideLayout268.xml"/><Relationship Id="rId2" Type="http://schemas.openxmlformats.org/officeDocument/2006/relationships/slideLayout" Target="../slideLayouts/slideLayout263.xml"/><Relationship Id="rId1" Type="http://schemas.openxmlformats.org/officeDocument/2006/relationships/slideLayout" Target="../slideLayouts/slideLayout262.xml"/><Relationship Id="rId6" Type="http://schemas.openxmlformats.org/officeDocument/2006/relationships/slideLayout" Target="../slideLayouts/slideLayout267.xml"/><Relationship Id="rId11" Type="http://schemas.openxmlformats.org/officeDocument/2006/relationships/theme" Target="../theme/theme27.xml"/><Relationship Id="rId5" Type="http://schemas.openxmlformats.org/officeDocument/2006/relationships/slideLayout" Target="../slideLayouts/slideLayout266.xml"/><Relationship Id="rId10" Type="http://schemas.openxmlformats.org/officeDocument/2006/relationships/slideLayout" Target="../slideLayouts/slideLayout271.xml"/><Relationship Id="rId4" Type="http://schemas.openxmlformats.org/officeDocument/2006/relationships/slideLayout" Target="../slideLayouts/slideLayout265.xml"/><Relationship Id="rId9" Type="http://schemas.openxmlformats.org/officeDocument/2006/relationships/slideLayout" Target="../slideLayouts/slideLayout270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9.xml"/><Relationship Id="rId3" Type="http://schemas.openxmlformats.org/officeDocument/2006/relationships/slideLayout" Target="../slideLayouts/slideLayout274.xml"/><Relationship Id="rId7" Type="http://schemas.openxmlformats.org/officeDocument/2006/relationships/slideLayout" Target="../slideLayouts/slideLayout278.xml"/><Relationship Id="rId2" Type="http://schemas.openxmlformats.org/officeDocument/2006/relationships/slideLayout" Target="../slideLayouts/slideLayout273.xml"/><Relationship Id="rId1" Type="http://schemas.openxmlformats.org/officeDocument/2006/relationships/slideLayout" Target="../slideLayouts/slideLayout272.xml"/><Relationship Id="rId6" Type="http://schemas.openxmlformats.org/officeDocument/2006/relationships/slideLayout" Target="../slideLayouts/slideLayout277.xml"/><Relationship Id="rId11" Type="http://schemas.openxmlformats.org/officeDocument/2006/relationships/theme" Target="../theme/theme28.xml"/><Relationship Id="rId5" Type="http://schemas.openxmlformats.org/officeDocument/2006/relationships/slideLayout" Target="../slideLayouts/slideLayout276.xml"/><Relationship Id="rId10" Type="http://schemas.openxmlformats.org/officeDocument/2006/relationships/slideLayout" Target="../slideLayouts/slideLayout281.xml"/><Relationship Id="rId4" Type="http://schemas.openxmlformats.org/officeDocument/2006/relationships/slideLayout" Target="../slideLayouts/slideLayout275.xml"/><Relationship Id="rId9" Type="http://schemas.openxmlformats.org/officeDocument/2006/relationships/slideLayout" Target="../slideLayouts/slideLayout280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theme" Target="../theme/theme29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9.xml"/><Relationship Id="rId3" Type="http://schemas.openxmlformats.org/officeDocument/2006/relationships/slideLayout" Target="../slideLayouts/slideLayout294.xml"/><Relationship Id="rId7" Type="http://schemas.openxmlformats.org/officeDocument/2006/relationships/slideLayout" Target="../slideLayouts/slideLayout298.xml"/><Relationship Id="rId2" Type="http://schemas.openxmlformats.org/officeDocument/2006/relationships/slideLayout" Target="../slideLayouts/slideLayout293.xml"/><Relationship Id="rId1" Type="http://schemas.openxmlformats.org/officeDocument/2006/relationships/slideLayout" Target="../slideLayouts/slideLayout292.xml"/><Relationship Id="rId6" Type="http://schemas.openxmlformats.org/officeDocument/2006/relationships/slideLayout" Target="../slideLayouts/slideLayout297.xml"/><Relationship Id="rId11" Type="http://schemas.openxmlformats.org/officeDocument/2006/relationships/theme" Target="../theme/theme30.xml"/><Relationship Id="rId5" Type="http://schemas.openxmlformats.org/officeDocument/2006/relationships/slideLayout" Target="../slideLayouts/slideLayout296.xml"/><Relationship Id="rId10" Type="http://schemas.openxmlformats.org/officeDocument/2006/relationships/slideLayout" Target="../slideLayouts/slideLayout301.xml"/><Relationship Id="rId4" Type="http://schemas.openxmlformats.org/officeDocument/2006/relationships/slideLayout" Target="../slideLayouts/slideLayout295.xml"/><Relationship Id="rId9" Type="http://schemas.openxmlformats.org/officeDocument/2006/relationships/slideLayout" Target="../slideLayouts/slideLayout30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9.xml"/><Relationship Id="rId13" Type="http://schemas.openxmlformats.org/officeDocument/2006/relationships/image" Target="../media/image12.jpeg"/><Relationship Id="rId3" Type="http://schemas.openxmlformats.org/officeDocument/2006/relationships/slideLayout" Target="../slideLayouts/slideLayout304.xml"/><Relationship Id="rId7" Type="http://schemas.openxmlformats.org/officeDocument/2006/relationships/slideLayout" Target="../slideLayouts/slideLayout308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03.xml"/><Relationship Id="rId1" Type="http://schemas.openxmlformats.org/officeDocument/2006/relationships/slideLayout" Target="../slideLayouts/slideLayout302.xml"/><Relationship Id="rId6" Type="http://schemas.openxmlformats.org/officeDocument/2006/relationships/slideLayout" Target="../slideLayouts/slideLayout307.xml"/><Relationship Id="rId11" Type="http://schemas.openxmlformats.org/officeDocument/2006/relationships/slideLayout" Target="../slideLayouts/slideLayout312.xml"/><Relationship Id="rId5" Type="http://schemas.openxmlformats.org/officeDocument/2006/relationships/slideLayout" Target="../slideLayouts/slideLayout306.xml"/><Relationship Id="rId10" Type="http://schemas.openxmlformats.org/officeDocument/2006/relationships/slideLayout" Target="../slideLayouts/slideLayout311.xml"/><Relationship Id="rId4" Type="http://schemas.openxmlformats.org/officeDocument/2006/relationships/slideLayout" Target="../slideLayouts/slideLayout305.xml"/><Relationship Id="rId9" Type="http://schemas.openxmlformats.org/officeDocument/2006/relationships/slideLayout" Target="../slideLayouts/slideLayout310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0.xml"/><Relationship Id="rId3" Type="http://schemas.openxmlformats.org/officeDocument/2006/relationships/slideLayout" Target="../slideLayouts/slideLayout315.xml"/><Relationship Id="rId7" Type="http://schemas.openxmlformats.org/officeDocument/2006/relationships/slideLayout" Target="../slideLayouts/slideLayout319.xml"/><Relationship Id="rId12" Type="http://schemas.openxmlformats.org/officeDocument/2006/relationships/image" Target="../media/image7.jpeg"/><Relationship Id="rId2" Type="http://schemas.openxmlformats.org/officeDocument/2006/relationships/slideLayout" Target="../slideLayouts/slideLayout314.xml"/><Relationship Id="rId1" Type="http://schemas.openxmlformats.org/officeDocument/2006/relationships/slideLayout" Target="../slideLayouts/slideLayout313.xml"/><Relationship Id="rId6" Type="http://schemas.openxmlformats.org/officeDocument/2006/relationships/slideLayout" Target="../slideLayouts/slideLayout318.xml"/><Relationship Id="rId11" Type="http://schemas.openxmlformats.org/officeDocument/2006/relationships/theme" Target="../theme/theme32.xml"/><Relationship Id="rId5" Type="http://schemas.openxmlformats.org/officeDocument/2006/relationships/slideLayout" Target="../slideLayouts/slideLayout317.xml"/><Relationship Id="rId10" Type="http://schemas.openxmlformats.org/officeDocument/2006/relationships/slideLayout" Target="../slideLayouts/slideLayout322.xml"/><Relationship Id="rId4" Type="http://schemas.openxmlformats.org/officeDocument/2006/relationships/slideLayout" Target="../slideLayouts/slideLayout316.xml"/><Relationship Id="rId9" Type="http://schemas.openxmlformats.org/officeDocument/2006/relationships/slideLayout" Target="../slideLayouts/slideLayout32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0.xml"/><Relationship Id="rId3" Type="http://schemas.openxmlformats.org/officeDocument/2006/relationships/slideLayout" Target="../slideLayouts/slideLayout325.xml"/><Relationship Id="rId7" Type="http://schemas.openxmlformats.org/officeDocument/2006/relationships/slideLayout" Target="../slideLayouts/slideLayout329.xml"/><Relationship Id="rId2" Type="http://schemas.openxmlformats.org/officeDocument/2006/relationships/slideLayout" Target="../slideLayouts/slideLayout324.xml"/><Relationship Id="rId1" Type="http://schemas.openxmlformats.org/officeDocument/2006/relationships/slideLayout" Target="../slideLayouts/slideLayout323.xml"/><Relationship Id="rId6" Type="http://schemas.openxmlformats.org/officeDocument/2006/relationships/slideLayout" Target="../slideLayouts/slideLayout328.xml"/><Relationship Id="rId11" Type="http://schemas.openxmlformats.org/officeDocument/2006/relationships/theme" Target="../theme/theme33.xml"/><Relationship Id="rId5" Type="http://schemas.openxmlformats.org/officeDocument/2006/relationships/slideLayout" Target="../slideLayouts/slideLayout327.xml"/><Relationship Id="rId10" Type="http://schemas.openxmlformats.org/officeDocument/2006/relationships/slideLayout" Target="../slideLayouts/slideLayout332.xml"/><Relationship Id="rId4" Type="http://schemas.openxmlformats.org/officeDocument/2006/relationships/slideLayout" Target="../slideLayouts/slideLayout326.xml"/><Relationship Id="rId9" Type="http://schemas.openxmlformats.org/officeDocument/2006/relationships/slideLayout" Target="../slideLayouts/slideLayout33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0.xml"/><Relationship Id="rId3" Type="http://schemas.openxmlformats.org/officeDocument/2006/relationships/slideLayout" Target="../slideLayouts/slideLayout335.xml"/><Relationship Id="rId7" Type="http://schemas.openxmlformats.org/officeDocument/2006/relationships/slideLayout" Target="../slideLayouts/slideLayout339.xml"/><Relationship Id="rId2" Type="http://schemas.openxmlformats.org/officeDocument/2006/relationships/slideLayout" Target="../slideLayouts/slideLayout334.xml"/><Relationship Id="rId1" Type="http://schemas.openxmlformats.org/officeDocument/2006/relationships/slideLayout" Target="../slideLayouts/slideLayout333.xml"/><Relationship Id="rId6" Type="http://schemas.openxmlformats.org/officeDocument/2006/relationships/slideLayout" Target="../slideLayouts/slideLayout338.xml"/><Relationship Id="rId11" Type="http://schemas.openxmlformats.org/officeDocument/2006/relationships/theme" Target="../theme/theme34.xml"/><Relationship Id="rId5" Type="http://schemas.openxmlformats.org/officeDocument/2006/relationships/slideLayout" Target="../slideLayouts/slideLayout337.xml"/><Relationship Id="rId10" Type="http://schemas.openxmlformats.org/officeDocument/2006/relationships/slideLayout" Target="../slideLayouts/slideLayout342.xml"/><Relationship Id="rId4" Type="http://schemas.openxmlformats.org/officeDocument/2006/relationships/slideLayout" Target="../slideLayouts/slideLayout336.xml"/><Relationship Id="rId9" Type="http://schemas.openxmlformats.org/officeDocument/2006/relationships/slideLayout" Target="../slideLayouts/slideLayout341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0.xml"/><Relationship Id="rId3" Type="http://schemas.openxmlformats.org/officeDocument/2006/relationships/slideLayout" Target="../slideLayouts/slideLayout345.xml"/><Relationship Id="rId7" Type="http://schemas.openxmlformats.org/officeDocument/2006/relationships/slideLayout" Target="../slideLayouts/slideLayout349.xml"/><Relationship Id="rId12" Type="http://schemas.openxmlformats.org/officeDocument/2006/relationships/audio" Target="../media/audio1.wav"/><Relationship Id="rId2" Type="http://schemas.openxmlformats.org/officeDocument/2006/relationships/slideLayout" Target="../slideLayouts/slideLayout344.xml"/><Relationship Id="rId1" Type="http://schemas.openxmlformats.org/officeDocument/2006/relationships/slideLayout" Target="../slideLayouts/slideLayout343.xml"/><Relationship Id="rId6" Type="http://schemas.openxmlformats.org/officeDocument/2006/relationships/slideLayout" Target="../slideLayouts/slideLayout348.xml"/><Relationship Id="rId11" Type="http://schemas.openxmlformats.org/officeDocument/2006/relationships/theme" Target="../theme/theme35.xml"/><Relationship Id="rId5" Type="http://schemas.openxmlformats.org/officeDocument/2006/relationships/slideLayout" Target="../slideLayouts/slideLayout347.xml"/><Relationship Id="rId10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46.xml"/><Relationship Id="rId9" Type="http://schemas.openxmlformats.org/officeDocument/2006/relationships/slideLayout" Target="../slideLayouts/slideLayout351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theme" Target="../theme/theme36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0.xml"/><Relationship Id="rId3" Type="http://schemas.openxmlformats.org/officeDocument/2006/relationships/slideLayout" Target="../slideLayouts/slideLayout365.xml"/><Relationship Id="rId7" Type="http://schemas.openxmlformats.org/officeDocument/2006/relationships/slideLayout" Target="../slideLayouts/slideLayout369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364.xml"/><Relationship Id="rId1" Type="http://schemas.openxmlformats.org/officeDocument/2006/relationships/slideLayout" Target="../slideLayouts/slideLayout363.xml"/><Relationship Id="rId6" Type="http://schemas.openxmlformats.org/officeDocument/2006/relationships/slideLayout" Target="../slideLayouts/slideLayout368.xml"/><Relationship Id="rId11" Type="http://schemas.openxmlformats.org/officeDocument/2006/relationships/theme" Target="../theme/theme37.xml"/><Relationship Id="rId5" Type="http://schemas.openxmlformats.org/officeDocument/2006/relationships/slideLayout" Target="../slideLayouts/slideLayout367.xml"/><Relationship Id="rId10" Type="http://schemas.openxmlformats.org/officeDocument/2006/relationships/slideLayout" Target="../slideLayouts/slideLayout372.xml"/><Relationship Id="rId4" Type="http://schemas.openxmlformats.org/officeDocument/2006/relationships/slideLayout" Target="../slideLayouts/slideLayout366.xml"/><Relationship Id="rId9" Type="http://schemas.openxmlformats.org/officeDocument/2006/relationships/slideLayout" Target="../slideLayouts/slideLayout37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0.xml"/><Relationship Id="rId3" Type="http://schemas.openxmlformats.org/officeDocument/2006/relationships/slideLayout" Target="../slideLayouts/slideLayout375.xml"/><Relationship Id="rId7" Type="http://schemas.openxmlformats.org/officeDocument/2006/relationships/slideLayout" Target="../slideLayouts/slideLayout379.xml"/><Relationship Id="rId2" Type="http://schemas.openxmlformats.org/officeDocument/2006/relationships/slideLayout" Target="../slideLayouts/slideLayout374.xml"/><Relationship Id="rId1" Type="http://schemas.openxmlformats.org/officeDocument/2006/relationships/slideLayout" Target="../slideLayouts/slideLayout373.xml"/><Relationship Id="rId6" Type="http://schemas.openxmlformats.org/officeDocument/2006/relationships/slideLayout" Target="../slideLayouts/slideLayout378.xml"/><Relationship Id="rId11" Type="http://schemas.openxmlformats.org/officeDocument/2006/relationships/theme" Target="../theme/theme38.xml"/><Relationship Id="rId5" Type="http://schemas.openxmlformats.org/officeDocument/2006/relationships/slideLayout" Target="../slideLayouts/slideLayout377.xml"/><Relationship Id="rId10" Type="http://schemas.openxmlformats.org/officeDocument/2006/relationships/slideLayout" Target="../slideLayouts/slideLayout382.xml"/><Relationship Id="rId4" Type="http://schemas.openxmlformats.org/officeDocument/2006/relationships/slideLayout" Target="../slideLayouts/slideLayout376.xml"/><Relationship Id="rId9" Type="http://schemas.openxmlformats.org/officeDocument/2006/relationships/slideLayout" Target="../slideLayouts/slideLayout381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0.xml"/><Relationship Id="rId3" Type="http://schemas.openxmlformats.org/officeDocument/2006/relationships/slideLayout" Target="../slideLayouts/slideLayout385.xml"/><Relationship Id="rId7" Type="http://schemas.openxmlformats.org/officeDocument/2006/relationships/slideLayout" Target="../slideLayouts/slideLayout389.xml"/><Relationship Id="rId2" Type="http://schemas.openxmlformats.org/officeDocument/2006/relationships/slideLayout" Target="../slideLayouts/slideLayout384.xml"/><Relationship Id="rId1" Type="http://schemas.openxmlformats.org/officeDocument/2006/relationships/slideLayout" Target="../slideLayouts/slideLayout383.xml"/><Relationship Id="rId6" Type="http://schemas.openxmlformats.org/officeDocument/2006/relationships/slideLayout" Target="../slideLayouts/slideLayout388.xml"/><Relationship Id="rId11" Type="http://schemas.openxmlformats.org/officeDocument/2006/relationships/theme" Target="../theme/theme39.xml"/><Relationship Id="rId5" Type="http://schemas.openxmlformats.org/officeDocument/2006/relationships/slideLayout" Target="../slideLayouts/slideLayout387.xml"/><Relationship Id="rId10" Type="http://schemas.openxmlformats.org/officeDocument/2006/relationships/slideLayout" Target="../slideLayouts/slideLayout392.xml"/><Relationship Id="rId4" Type="http://schemas.openxmlformats.org/officeDocument/2006/relationships/slideLayout" Target="../slideLayouts/slideLayout386.xml"/><Relationship Id="rId9" Type="http://schemas.openxmlformats.org/officeDocument/2006/relationships/slideLayout" Target="../slideLayouts/slideLayout391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0.xml"/><Relationship Id="rId3" Type="http://schemas.openxmlformats.org/officeDocument/2006/relationships/slideLayout" Target="../slideLayouts/slideLayout395.xml"/><Relationship Id="rId7" Type="http://schemas.openxmlformats.org/officeDocument/2006/relationships/slideLayout" Target="../slideLayouts/slideLayout399.xml"/><Relationship Id="rId2" Type="http://schemas.openxmlformats.org/officeDocument/2006/relationships/slideLayout" Target="../slideLayouts/slideLayout394.xml"/><Relationship Id="rId1" Type="http://schemas.openxmlformats.org/officeDocument/2006/relationships/slideLayout" Target="../slideLayouts/slideLayout393.xml"/><Relationship Id="rId6" Type="http://schemas.openxmlformats.org/officeDocument/2006/relationships/slideLayout" Target="../slideLayouts/slideLayout398.xml"/><Relationship Id="rId11" Type="http://schemas.openxmlformats.org/officeDocument/2006/relationships/theme" Target="../theme/theme40.xml"/><Relationship Id="rId5" Type="http://schemas.openxmlformats.org/officeDocument/2006/relationships/slideLayout" Target="../slideLayouts/slideLayout397.xml"/><Relationship Id="rId10" Type="http://schemas.openxmlformats.org/officeDocument/2006/relationships/slideLayout" Target="../slideLayouts/slideLayout402.xml"/><Relationship Id="rId4" Type="http://schemas.openxmlformats.org/officeDocument/2006/relationships/slideLayout" Target="../slideLayouts/slideLayout396.xml"/><Relationship Id="rId9" Type="http://schemas.openxmlformats.org/officeDocument/2006/relationships/slideLayout" Target="../slideLayouts/slideLayout401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0.xml"/><Relationship Id="rId3" Type="http://schemas.openxmlformats.org/officeDocument/2006/relationships/slideLayout" Target="../slideLayouts/slideLayout405.xml"/><Relationship Id="rId7" Type="http://schemas.openxmlformats.org/officeDocument/2006/relationships/slideLayout" Target="../slideLayouts/slideLayout409.xml"/><Relationship Id="rId2" Type="http://schemas.openxmlformats.org/officeDocument/2006/relationships/slideLayout" Target="../slideLayouts/slideLayout404.xml"/><Relationship Id="rId1" Type="http://schemas.openxmlformats.org/officeDocument/2006/relationships/slideLayout" Target="../slideLayouts/slideLayout403.xml"/><Relationship Id="rId6" Type="http://schemas.openxmlformats.org/officeDocument/2006/relationships/slideLayout" Target="../slideLayouts/slideLayout408.xml"/><Relationship Id="rId11" Type="http://schemas.openxmlformats.org/officeDocument/2006/relationships/theme" Target="../theme/theme41.xml"/><Relationship Id="rId5" Type="http://schemas.openxmlformats.org/officeDocument/2006/relationships/slideLayout" Target="../slideLayouts/slideLayout407.xml"/><Relationship Id="rId10" Type="http://schemas.openxmlformats.org/officeDocument/2006/relationships/slideLayout" Target="../slideLayouts/slideLayout412.xml"/><Relationship Id="rId4" Type="http://schemas.openxmlformats.org/officeDocument/2006/relationships/slideLayout" Target="../slideLayouts/slideLayout406.xml"/><Relationship Id="rId9" Type="http://schemas.openxmlformats.org/officeDocument/2006/relationships/slideLayout" Target="../slideLayouts/slideLayout411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0.xml"/><Relationship Id="rId3" Type="http://schemas.openxmlformats.org/officeDocument/2006/relationships/slideLayout" Target="../slideLayouts/slideLayout415.xml"/><Relationship Id="rId7" Type="http://schemas.openxmlformats.org/officeDocument/2006/relationships/slideLayout" Target="../slideLayouts/slideLayout419.xml"/><Relationship Id="rId2" Type="http://schemas.openxmlformats.org/officeDocument/2006/relationships/slideLayout" Target="../slideLayouts/slideLayout414.xml"/><Relationship Id="rId1" Type="http://schemas.openxmlformats.org/officeDocument/2006/relationships/slideLayout" Target="../slideLayouts/slideLayout413.xml"/><Relationship Id="rId6" Type="http://schemas.openxmlformats.org/officeDocument/2006/relationships/slideLayout" Target="../slideLayouts/slideLayout418.xml"/><Relationship Id="rId11" Type="http://schemas.openxmlformats.org/officeDocument/2006/relationships/theme" Target="../theme/theme42.xml"/><Relationship Id="rId5" Type="http://schemas.openxmlformats.org/officeDocument/2006/relationships/slideLayout" Target="../slideLayouts/slideLayout417.xml"/><Relationship Id="rId10" Type="http://schemas.openxmlformats.org/officeDocument/2006/relationships/slideLayout" Target="../slideLayouts/slideLayout422.xml"/><Relationship Id="rId4" Type="http://schemas.openxmlformats.org/officeDocument/2006/relationships/slideLayout" Target="../slideLayouts/slideLayout416.xml"/><Relationship Id="rId9" Type="http://schemas.openxmlformats.org/officeDocument/2006/relationships/slideLayout" Target="../slideLayouts/slideLayout42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0.xml"/><Relationship Id="rId3" Type="http://schemas.openxmlformats.org/officeDocument/2006/relationships/slideLayout" Target="../slideLayouts/slideLayout425.xml"/><Relationship Id="rId7" Type="http://schemas.openxmlformats.org/officeDocument/2006/relationships/slideLayout" Target="../slideLayouts/slideLayout429.xml"/><Relationship Id="rId2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23.xml"/><Relationship Id="rId6" Type="http://schemas.openxmlformats.org/officeDocument/2006/relationships/slideLayout" Target="../slideLayouts/slideLayout428.xml"/><Relationship Id="rId11" Type="http://schemas.openxmlformats.org/officeDocument/2006/relationships/theme" Target="../theme/theme43.xml"/><Relationship Id="rId5" Type="http://schemas.openxmlformats.org/officeDocument/2006/relationships/slideLayout" Target="../slideLayouts/slideLayout427.xml"/><Relationship Id="rId10" Type="http://schemas.openxmlformats.org/officeDocument/2006/relationships/slideLayout" Target="../slideLayouts/slideLayout432.xml"/><Relationship Id="rId4" Type="http://schemas.openxmlformats.org/officeDocument/2006/relationships/slideLayout" Target="../slideLayouts/slideLayout426.xml"/><Relationship Id="rId9" Type="http://schemas.openxmlformats.org/officeDocument/2006/relationships/slideLayout" Target="../slideLayouts/slideLayout431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0.xml"/><Relationship Id="rId3" Type="http://schemas.openxmlformats.org/officeDocument/2006/relationships/slideLayout" Target="../slideLayouts/slideLayout435.xml"/><Relationship Id="rId7" Type="http://schemas.openxmlformats.org/officeDocument/2006/relationships/slideLayout" Target="../slideLayouts/slideLayout439.xml"/><Relationship Id="rId2" Type="http://schemas.openxmlformats.org/officeDocument/2006/relationships/slideLayout" Target="../slideLayouts/slideLayout434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theme" Target="../theme/theme44.xml"/><Relationship Id="rId5" Type="http://schemas.openxmlformats.org/officeDocument/2006/relationships/slideLayout" Target="../slideLayouts/slideLayout437.xml"/><Relationship Id="rId10" Type="http://schemas.openxmlformats.org/officeDocument/2006/relationships/slideLayout" Target="../slideLayouts/slideLayout442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/Relationships>
</file>

<file path=ppt/slideMasters/_rels/slideMaster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0.xml"/><Relationship Id="rId3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449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444.xml"/><Relationship Id="rId1" Type="http://schemas.openxmlformats.org/officeDocument/2006/relationships/slideLayout" Target="../slideLayouts/slideLayout443.xml"/><Relationship Id="rId6" Type="http://schemas.openxmlformats.org/officeDocument/2006/relationships/slideLayout" Target="../slideLayouts/slideLayout448.xml"/><Relationship Id="rId11" Type="http://schemas.openxmlformats.org/officeDocument/2006/relationships/theme" Target="../theme/theme45.xml"/><Relationship Id="rId5" Type="http://schemas.openxmlformats.org/officeDocument/2006/relationships/slideLayout" Target="../slideLayouts/slideLayout447.xml"/><Relationship Id="rId10" Type="http://schemas.openxmlformats.org/officeDocument/2006/relationships/slideLayout" Target="../slideLayouts/slideLayout452.xml"/><Relationship Id="rId4" Type="http://schemas.openxmlformats.org/officeDocument/2006/relationships/slideLayout" Target="../slideLayouts/slideLayout446.xml"/><Relationship Id="rId9" Type="http://schemas.openxmlformats.org/officeDocument/2006/relationships/slideLayout" Target="../slideLayouts/slideLayout451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0.xml"/><Relationship Id="rId3" Type="http://schemas.openxmlformats.org/officeDocument/2006/relationships/slideLayout" Target="../slideLayouts/slideLayout455.xml"/><Relationship Id="rId7" Type="http://schemas.openxmlformats.org/officeDocument/2006/relationships/slideLayout" Target="../slideLayouts/slideLayout459.xml"/><Relationship Id="rId2" Type="http://schemas.openxmlformats.org/officeDocument/2006/relationships/slideLayout" Target="../slideLayouts/slideLayout454.xml"/><Relationship Id="rId1" Type="http://schemas.openxmlformats.org/officeDocument/2006/relationships/slideLayout" Target="../slideLayouts/slideLayout453.xml"/><Relationship Id="rId6" Type="http://schemas.openxmlformats.org/officeDocument/2006/relationships/slideLayout" Target="../slideLayouts/slideLayout458.xml"/><Relationship Id="rId11" Type="http://schemas.openxmlformats.org/officeDocument/2006/relationships/theme" Target="../theme/theme46.xml"/><Relationship Id="rId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62.xml"/><Relationship Id="rId4" Type="http://schemas.openxmlformats.org/officeDocument/2006/relationships/slideLayout" Target="../slideLayouts/slideLayout456.xml"/><Relationship Id="rId9" Type="http://schemas.openxmlformats.org/officeDocument/2006/relationships/slideLayout" Target="../slideLayouts/slideLayout461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0.xml"/><Relationship Id="rId3" Type="http://schemas.openxmlformats.org/officeDocument/2006/relationships/slideLayout" Target="../slideLayouts/slideLayout465.xml"/><Relationship Id="rId7" Type="http://schemas.openxmlformats.org/officeDocument/2006/relationships/slideLayout" Target="../slideLayouts/slideLayout469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464.xml"/><Relationship Id="rId1" Type="http://schemas.openxmlformats.org/officeDocument/2006/relationships/slideLayout" Target="../slideLayouts/slideLayout463.xml"/><Relationship Id="rId6" Type="http://schemas.openxmlformats.org/officeDocument/2006/relationships/slideLayout" Target="../slideLayouts/slideLayout468.xml"/><Relationship Id="rId11" Type="http://schemas.openxmlformats.org/officeDocument/2006/relationships/theme" Target="../theme/theme47.xml"/><Relationship Id="rId5" Type="http://schemas.openxmlformats.org/officeDocument/2006/relationships/slideLayout" Target="../slideLayouts/slideLayout467.xml"/><Relationship Id="rId10" Type="http://schemas.openxmlformats.org/officeDocument/2006/relationships/slideLayout" Target="../slideLayouts/slideLayout472.xml"/><Relationship Id="rId4" Type="http://schemas.openxmlformats.org/officeDocument/2006/relationships/slideLayout" Target="../slideLayouts/slideLayout466.xml"/><Relationship Id="rId9" Type="http://schemas.openxmlformats.org/officeDocument/2006/relationships/slideLayout" Target="../slideLayouts/slideLayout471.xml"/></Relationships>
</file>

<file path=ppt/slideMasters/_rels/slideMaster4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0.xml"/><Relationship Id="rId3" Type="http://schemas.openxmlformats.org/officeDocument/2006/relationships/slideLayout" Target="../slideLayouts/slideLayout475.xml"/><Relationship Id="rId7" Type="http://schemas.openxmlformats.org/officeDocument/2006/relationships/slideLayout" Target="../slideLayouts/slideLayout479.xml"/><Relationship Id="rId12" Type="http://schemas.openxmlformats.org/officeDocument/2006/relationships/image" Target="../media/image13.jpeg"/><Relationship Id="rId2" Type="http://schemas.openxmlformats.org/officeDocument/2006/relationships/slideLayout" Target="../slideLayouts/slideLayout474.xml"/><Relationship Id="rId1" Type="http://schemas.openxmlformats.org/officeDocument/2006/relationships/slideLayout" Target="../slideLayouts/slideLayout473.xml"/><Relationship Id="rId6" Type="http://schemas.openxmlformats.org/officeDocument/2006/relationships/slideLayout" Target="../slideLayouts/slideLayout478.xml"/><Relationship Id="rId11" Type="http://schemas.openxmlformats.org/officeDocument/2006/relationships/theme" Target="../theme/theme48.xml"/><Relationship Id="rId5" Type="http://schemas.openxmlformats.org/officeDocument/2006/relationships/slideLayout" Target="../slideLayouts/slideLayout477.xml"/><Relationship Id="rId10" Type="http://schemas.openxmlformats.org/officeDocument/2006/relationships/slideLayout" Target="../slideLayouts/slideLayout482.xml"/><Relationship Id="rId4" Type="http://schemas.openxmlformats.org/officeDocument/2006/relationships/slideLayout" Target="../slideLayouts/slideLayout476.xml"/><Relationship Id="rId9" Type="http://schemas.openxmlformats.org/officeDocument/2006/relationships/slideLayout" Target="../slideLayouts/slideLayout481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0.xml"/><Relationship Id="rId3" Type="http://schemas.openxmlformats.org/officeDocument/2006/relationships/slideLayout" Target="../slideLayouts/slideLayout485.xml"/><Relationship Id="rId7" Type="http://schemas.openxmlformats.org/officeDocument/2006/relationships/slideLayout" Target="../slideLayouts/slideLayout489.xml"/><Relationship Id="rId12" Type="http://schemas.openxmlformats.org/officeDocument/2006/relationships/image" Target="../media/image6.jpeg"/><Relationship Id="rId2" Type="http://schemas.openxmlformats.org/officeDocument/2006/relationships/slideLayout" Target="../slideLayouts/slideLayout484.xml"/><Relationship Id="rId1" Type="http://schemas.openxmlformats.org/officeDocument/2006/relationships/slideLayout" Target="../slideLayouts/slideLayout483.xml"/><Relationship Id="rId6" Type="http://schemas.openxmlformats.org/officeDocument/2006/relationships/slideLayout" Target="../slideLayouts/slideLayout488.xml"/><Relationship Id="rId11" Type="http://schemas.openxmlformats.org/officeDocument/2006/relationships/theme" Target="../theme/theme49.xml"/><Relationship Id="rId5" Type="http://schemas.openxmlformats.org/officeDocument/2006/relationships/slideLayout" Target="../slideLayouts/slideLayout487.xml"/><Relationship Id="rId10" Type="http://schemas.openxmlformats.org/officeDocument/2006/relationships/slideLayout" Target="../slideLayouts/slideLayout492.xml"/><Relationship Id="rId4" Type="http://schemas.openxmlformats.org/officeDocument/2006/relationships/slideLayout" Target="../slideLayouts/slideLayout486.xml"/><Relationship Id="rId9" Type="http://schemas.openxmlformats.org/officeDocument/2006/relationships/slideLayout" Target="../slideLayouts/slideLayout491.xml"/></Relationships>
</file>

<file path=ppt/slideMasters/_rels/slideMaster5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0.xml"/><Relationship Id="rId3" Type="http://schemas.openxmlformats.org/officeDocument/2006/relationships/slideLayout" Target="../slideLayouts/slideLayout495.xml"/><Relationship Id="rId7" Type="http://schemas.openxmlformats.org/officeDocument/2006/relationships/slideLayout" Target="../slideLayouts/slideLayout499.xml"/><Relationship Id="rId2" Type="http://schemas.openxmlformats.org/officeDocument/2006/relationships/slideLayout" Target="../slideLayouts/slideLayout494.xml"/><Relationship Id="rId1" Type="http://schemas.openxmlformats.org/officeDocument/2006/relationships/slideLayout" Target="../slideLayouts/slideLayout493.xml"/><Relationship Id="rId6" Type="http://schemas.openxmlformats.org/officeDocument/2006/relationships/slideLayout" Target="../slideLayouts/slideLayout498.xml"/><Relationship Id="rId11" Type="http://schemas.openxmlformats.org/officeDocument/2006/relationships/theme" Target="../theme/theme50.xml"/><Relationship Id="rId5" Type="http://schemas.openxmlformats.org/officeDocument/2006/relationships/slideLayout" Target="../slideLayouts/slideLayout497.xml"/><Relationship Id="rId10" Type="http://schemas.openxmlformats.org/officeDocument/2006/relationships/slideLayout" Target="../slideLayouts/slideLayout502.xml"/><Relationship Id="rId4" Type="http://schemas.openxmlformats.org/officeDocument/2006/relationships/slideLayout" Target="../slideLayouts/slideLayout496.xml"/><Relationship Id="rId9" Type="http://schemas.openxmlformats.org/officeDocument/2006/relationships/slideLayout" Target="../slideLayouts/slideLayout501.xml"/></Relationships>
</file>

<file path=ppt/slideMasters/_rels/slideMaster5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0.xml"/><Relationship Id="rId3" Type="http://schemas.openxmlformats.org/officeDocument/2006/relationships/slideLayout" Target="../slideLayouts/slideLayout505.xml"/><Relationship Id="rId7" Type="http://schemas.openxmlformats.org/officeDocument/2006/relationships/slideLayout" Target="../slideLayouts/slideLayout509.xml"/><Relationship Id="rId12" Type="http://schemas.openxmlformats.org/officeDocument/2006/relationships/image" Target="../media/image14.jpeg"/><Relationship Id="rId2" Type="http://schemas.openxmlformats.org/officeDocument/2006/relationships/slideLayout" Target="../slideLayouts/slideLayout504.xml"/><Relationship Id="rId1" Type="http://schemas.openxmlformats.org/officeDocument/2006/relationships/slideLayout" Target="../slideLayouts/slideLayout503.xml"/><Relationship Id="rId6" Type="http://schemas.openxmlformats.org/officeDocument/2006/relationships/slideLayout" Target="../slideLayouts/slideLayout508.xml"/><Relationship Id="rId11" Type="http://schemas.openxmlformats.org/officeDocument/2006/relationships/theme" Target="../theme/theme51.xml"/><Relationship Id="rId5" Type="http://schemas.openxmlformats.org/officeDocument/2006/relationships/slideLayout" Target="../slideLayouts/slideLayout507.xml"/><Relationship Id="rId10" Type="http://schemas.openxmlformats.org/officeDocument/2006/relationships/slideLayout" Target="../slideLayouts/slideLayout512.xml"/><Relationship Id="rId4" Type="http://schemas.openxmlformats.org/officeDocument/2006/relationships/slideLayout" Target="../slideLayouts/slideLayout506.xml"/><Relationship Id="rId9" Type="http://schemas.openxmlformats.org/officeDocument/2006/relationships/slideLayout" Target="../slideLayouts/slideLayout511.xml"/></Relationships>
</file>

<file path=ppt/slideMasters/_rels/slideMaster52.xml.rels><?xml version="1.0" encoding="UTF-8" standalone="yes"?>
<Relationships xmlns="http://schemas.openxmlformats.org/package/2006/relationships"><Relationship Id="rId1" Type="http://schemas.openxmlformats.org/officeDocument/2006/relationships/theme" Target="../theme/theme52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0.xml"/><Relationship Id="rId3" Type="http://schemas.openxmlformats.org/officeDocument/2006/relationships/slideLayout" Target="../slideLayouts/slideLayout515.xml"/><Relationship Id="rId7" Type="http://schemas.openxmlformats.org/officeDocument/2006/relationships/slideLayout" Target="../slideLayouts/slideLayout519.xml"/><Relationship Id="rId12" Type="http://schemas.openxmlformats.org/officeDocument/2006/relationships/image" Target="../media/image14.jpeg"/><Relationship Id="rId2" Type="http://schemas.openxmlformats.org/officeDocument/2006/relationships/slideLayout" Target="../slideLayouts/slideLayout514.xml"/><Relationship Id="rId1" Type="http://schemas.openxmlformats.org/officeDocument/2006/relationships/slideLayout" Target="../slideLayouts/slideLayout513.xml"/><Relationship Id="rId6" Type="http://schemas.openxmlformats.org/officeDocument/2006/relationships/slideLayout" Target="../slideLayouts/slideLayout518.xml"/><Relationship Id="rId11" Type="http://schemas.openxmlformats.org/officeDocument/2006/relationships/theme" Target="../theme/theme53.xml"/><Relationship Id="rId5" Type="http://schemas.openxmlformats.org/officeDocument/2006/relationships/slideLayout" Target="../slideLayouts/slideLayout517.xml"/><Relationship Id="rId10" Type="http://schemas.openxmlformats.org/officeDocument/2006/relationships/slideLayout" Target="../slideLayouts/slideLayout522.xml"/><Relationship Id="rId4" Type="http://schemas.openxmlformats.org/officeDocument/2006/relationships/slideLayout" Target="../slideLayouts/slideLayout516.xml"/><Relationship Id="rId9" Type="http://schemas.openxmlformats.org/officeDocument/2006/relationships/slideLayout" Target="../slideLayouts/slideLayout521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0.xml"/><Relationship Id="rId3" Type="http://schemas.openxmlformats.org/officeDocument/2006/relationships/slideLayout" Target="../slideLayouts/slideLayout525.xml"/><Relationship Id="rId7" Type="http://schemas.openxmlformats.org/officeDocument/2006/relationships/slideLayout" Target="../slideLayouts/slideLayout529.xml"/><Relationship Id="rId2" Type="http://schemas.openxmlformats.org/officeDocument/2006/relationships/slideLayout" Target="../slideLayouts/slideLayout524.xml"/><Relationship Id="rId1" Type="http://schemas.openxmlformats.org/officeDocument/2006/relationships/slideLayout" Target="../slideLayouts/slideLayout523.xml"/><Relationship Id="rId6" Type="http://schemas.openxmlformats.org/officeDocument/2006/relationships/slideLayout" Target="../slideLayouts/slideLayout528.xml"/><Relationship Id="rId11" Type="http://schemas.openxmlformats.org/officeDocument/2006/relationships/theme" Target="../theme/theme54.xml"/><Relationship Id="rId5" Type="http://schemas.openxmlformats.org/officeDocument/2006/relationships/slideLayout" Target="../slideLayouts/slideLayout527.xml"/><Relationship Id="rId10" Type="http://schemas.openxmlformats.org/officeDocument/2006/relationships/slideLayout" Target="../slideLayouts/slideLayout532.xml"/><Relationship Id="rId4" Type="http://schemas.openxmlformats.org/officeDocument/2006/relationships/slideLayout" Target="../slideLayouts/slideLayout526.xml"/><Relationship Id="rId9" Type="http://schemas.openxmlformats.org/officeDocument/2006/relationships/slideLayout" Target="../slideLayouts/slideLayout531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0.xml"/><Relationship Id="rId3" Type="http://schemas.openxmlformats.org/officeDocument/2006/relationships/slideLayout" Target="../slideLayouts/slideLayout535.xml"/><Relationship Id="rId7" Type="http://schemas.openxmlformats.org/officeDocument/2006/relationships/slideLayout" Target="../slideLayouts/slideLayout539.xml"/><Relationship Id="rId2" Type="http://schemas.openxmlformats.org/officeDocument/2006/relationships/slideLayout" Target="../slideLayouts/slideLayout534.xml"/><Relationship Id="rId1" Type="http://schemas.openxmlformats.org/officeDocument/2006/relationships/slideLayout" Target="../slideLayouts/slideLayout533.xml"/><Relationship Id="rId6" Type="http://schemas.openxmlformats.org/officeDocument/2006/relationships/slideLayout" Target="../slideLayouts/slideLayout538.xml"/><Relationship Id="rId11" Type="http://schemas.openxmlformats.org/officeDocument/2006/relationships/theme" Target="../theme/theme55.xml"/><Relationship Id="rId5" Type="http://schemas.openxmlformats.org/officeDocument/2006/relationships/slideLayout" Target="../slideLayouts/slideLayout537.xml"/><Relationship Id="rId10" Type="http://schemas.openxmlformats.org/officeDocument/2006/relationships/slideLayout" Target="../slideLayouts/slideLayout542.xml"/><Relationship Id="rId4" Type="http://schemas.openxmlformats.org/officeDocument/2006/relationships/slideLayout" Target="../slideLayouts/slideLayout536.xml"/><Relationship Id="rId9" Type="http://schemas.openxmlformats.org/officeDocument/2006/relationships/slideLayout" Target="../slideLayouts/slideLayout541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0.xml"/><Relationship Id="rId3" Type="http://schemas.openxmlformats.org/officeDocument/2006/relationships/slideLayout" Target="../slideLayouts/slideLayout545.xml"/><Relationship Id="rId7" Type="http://schemas.openxmlformats.org/officeDocument/2006/relationships/slideLayout" Target="../slideLayouts/slideLayout549.xml"/><Relationship Id="rId12" Type="http://schemas.openxmlformats.org/officeDocument/2006/relationships/image" Target="../media/image14.jpeg"/><Relationship Id="rId2" Type="http://schemas.openxmlformats.org/officeDocument/2006/relationships/slideLayout" Target="../slideLayouts/slideLayout544.xml"/><Relationship Id="rId1" Type="http://schemas.openxmlformats.org/officeDocument/2006/relationships/slideLayout" Target="../slideLayouts/slideLayout543.xml"/><Relationship Id="rId6" Type="http://schemas.openxmlformats.org/officeDocument/2006/relationships/slideLayout" Target="../slideLayouts/slideLayout548.xml"/><Relationship Id="rId11" Type="http://schemas.openxmlformats.org/officeDocument/2006/relationships/theme" Target="../theme/theme56.xml"/><Relationship Id="rId5" Type="http://schemas.openxmlformats.org/officeDocument/2006/relationships/slideLayout" Target="../slideLayouts/slideLayout547.xml"/><Relationship Id="rId10" Type="http://schemas.openxmlformats.org/officeDocument/2006/relationships/slideLayout" Target="../slideLayouts/slideLayout552.xml"/><Relationship Id="rId4" Type="http://schemas.openxmlformats.org/officeDocument/2006/relationships/slideLayout" Target="../slideLayouts/slideLayout546.xml"/><Relationship Id="rId9" Type="http://schemas.openxmlformats.org/officeDocument/2006/relationships/slideLayout" Target="../slideLayouts/slideLayout551.xml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53.xml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554.xml"/></Relationships>
</file>

<file path=ppt/slideMasters/_rels/slideMaster59.xml.rels><?xml version="1.0" encoding="UTF-8" standalone="yes"?>
<Relationships xmlns="http://schemas.openxmlformats.org/package/2006/relationships"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555.xml"/></Relationships>
</file>

<file path=ppt/slideMasters/_rels/slideMaster60.xml.rels><?xml version="1.0" encoding="UTF-8" standalone="yes"?>
<Relationships xmlns="http://schemas.openxmlformats.org/package/2006/relationships"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556.xml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557.xml"/></Relationships>
</file>

<file path=ppt/slideMasters/_rels/slideMaster62.xml.rels><?xml version="1.0" encoding="UTF-8" standalone="yes"?>
<Relationships xmlns="http://schemas.openxmlformats.org/package/2006/relationships"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558.xml"/></Relationships>
</file>

<file path=ppt/slideMasters/_rels/slideMaster63.xml.rels><?xml version="1.0" encoding="UTF-8" standalone="yes"?>
<Relationships xmlns="http://schemas.openxmlformats.org/package/2006/relationships"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559.xml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560.xml"/></Relationships>
</file>

<file path=ppt/slideMasters/_rels/slideMaster65.xml.rels><?xml version="1.0" encoding="UTF-8" standalone="yes"?>
<Relationships xmlns="http://schemas.openxmlformats.org/package/2006/relationships"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561.xml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562.xml"/></Relationships>
</file>

<file path=ppt/slideMasters/_rels/slideMaster67.xml.rels><?xml version="1.0" encoding="UTF-8" standalone="yes"?>
<Relationships xmlns="http://schemas.openxmlformats.org/package/2006/relationships"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563.xml"/></Relationships>
</file>

<file path=ppt/slideMasters/_rels/slideMaster68.xml.rels><?xml version="1.0" encoding="UTF-8" standalone="yes"?>
<Relationships xmlns="http://schemas.openxmlformats.org/package/2006/relationships"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564.xml"/></Relationships>
</file>

<file path=ppt/slideMasters/_rels/slideMaster69.xml.rels><?xml version="1.0" encoding="UTF-8" standalone="yes"?>
<Relationships xmlns="http://schemas.openxmlformats.org/package/2006/relationships"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565.xml"/></Relationships>
</file>

<file path=ppt/slideMasters/_rels/slideMaster70.xml.rels><?xml version="1.0" encoding="UTF-8" standalone="yes"?>
<Relationships xmlns="http://schemas.openxmlformats.org/package/2006/relationships"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566.xml"/></Relationships>
</file>

<file path=ppt/slideMasters/_rels/slideMaster71.xml.rels><?xml version="1.0" encoding="UTF-8" standalone="yes"?>
<Relationships xmlns="http://schemas.openxmlformats.org/package/2006/relationships"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567.xml"/></Relationships>
</file>

<file path=ppt/slideMasters/_rels/slideMaster72.xml.rels><?xml version="1.0" encoding="UTF-8" standalone="yes"?>
<Relationships xmlns="http://schemas.openxmlformats.org/package/2006/relationships"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568.xml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569.xml"/></Relationships>
</file>

<file path=ppt/slideMasters/_rels/slideMaster74.xml.rels><?xml version="1.0" encoding="UTF-8" standalone="yes"?>
<Relationships xmlns="http://schemas.openxmlformats.org/package/2006/relationships"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570.xml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571.xml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572.xml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573.xml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57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Masters/_rels/slideMaster79.xml.rels><?xml version="1.0" encoding="UTF-8" standalone="yes"?>
<Relationships xmlns="http://schemas.openxmlformats.org/package/2006/relationships"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575.xml"/></Relationships>
</file>

<file path=ppt/slideMasters/_rels/slideMaster80.xml.rels><?xml version="1.0" encoding="UTF-8" standalone="yes"?>
<Relationships xmlns="http://schemas.openxmlformats.org/package/2006/relationships"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576.xml"/></Relationships>
</file>

<file path=ppt/slideMasters/_rels/slideMaster81.xml.rels><?xml version="1.0" encoding="UTF-8" standalone="yes"?>
<Relationships xmlns="http://schemas.openxmlformats.org/package/2006/relationships"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577.xml"/></Relationships>
</file>

<file path=ppt/slideMasters/_rels/slideMaster82.xml.rels><?xml version="1.0" encoding="UTF-8" standalone="yes"?>
<Relationships xmlns="http://schemas.openxmlformats.org/package/2006/relationships"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578.xml"/></Relationships>
</file>

<file path=ppt/slideMasters/_rels/slideMaster83.xml.rels><?xml version="1.0" encoding="UTF-8" standalone="yes"?>
<Relationships xmlns="http://schemas.openxmlformats.org/package/2006/relationships"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579.xml"/></Relationships>
</file>

<file path=ppt/slideMasters/_rels/slideMaster84.xml.rels><?xml version="1.0" encoding="UTF-8" standalone="yes"?>
<Relationships xmlns="http://schemas.openxmlformats.org/package/2006/relationships"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580.xml"/></Relationships>
</file>

<file path=ppt/slideMasters/_rels/slideMaster85.xml.rels><?xml version="1.0" encoding="UTF-8" standalone="yes"?>
<Relationships xmlns="http://schemas.openxmlformats.org/package/2006/relationships"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581.xml"/></Relationships>
</file>

<file path=ppt/slideMasters/_rels/slideMaster86.xml.rels><?xml version="1.0" encoding="UTF-8" standalone="yes"?>
<Relationships xmlns="http://schemas.openxmlformats.org/package/2006/relationships"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582.xml"/></Relationships>
</file>

<file path=ppt/slideMasters/_rels/slideMaster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583.xml"/></Relationships>
</file>

<file path=ppt/slideMasters/_rels/slideMaster8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584.xml"/></Relationships>
</file>

<file path=ppt/slideMasters/_rels/slideMaster89.xml.rels><?xml version="1.0" encoding="UTF-8" standalone="yes"?>
<Relationships xmlns="http://schemas.openxmlformats.org/package/2006/relationships"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585.xml"/></Relationships>
</file>

<file path=ppt/slideMasters/_rels/slideMaster90.xml.rels><?xml version="1.0" encoding="UTF-8" standalone="yes"?>
<Relationships xmlns="http://schemas.openxmlformats.org/package/2006/relationships"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586.xml"/></Relationships>
</file>

<file path=ppt/slideMasters/_rels/slideMaster91.xml.rels><?xml version="1.0" encoding="UTF-8" standalone="yes"?>
<Relationships xmlns="http://schemas.openxmlformats.org/package/2006/relationships"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587.xml"/></Relationships>
</file>

<file path=ppt/slideMasters/_rels/slideMaster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92.xml"/><Relationship Id="rId1" Type="http://schemas.openxmlformats.org/officeDocument/2006/relationships/slideLayout" Target="../slideLayouts/slideLayout588.xml"/></Relationships>
</file>

<file path=ppt/slideMasters/_rels/slideMaster93.xml.rels><?xml version="1.0" encoding="UTF-8" standalone="yes"?>
<Relationships xmlns="http://schemas.openxmlformats.org/package/2006/relationships"><Relationship Id="rId2" Type="http://schemas.openxmlformats.org/officeDocument/2006/relationships/theme" Target="../theme/theme93.xml"/><Relationship Id="rId1" Type="http://schemas.openxmlformats.org/officeDocument/2006/relationships/slideLayout" Target="../slideLayouts/slideLayout589.xml"/></Relationships>
</file>

<file path=ppt/slideMasters/_rels/slideMaster94.xml.rels><?xml version="1.0" encoding="UTF-8" standalone="yes"?>
<Relationships xmlns="http://schemas.openxmlformats.org/package/2006/relationships"><Relationship Id="rId2" Type="http://schemas.openxmlformats.org/officeDocument/2006/relationships/theme" Target="../theme/theme94.xml"/><Relationship Id="rId1" Type="http://schemas.openxmlformats.org/officeDocument/2006/relationships/slideLayout" Target="../slideLayouts/slideLayout590.xml"/></Relationships>
</file>

<file path=ppt/slideMasters/_rels/slideMaster95.xml.rels><?xml version="1.0" encoding="UTF-8" standalone="yes"?>
<Relationships xmlns="http://schemas.openxmlformats.org/package/2006/relationships"><Relationship Id="rId2" Type="http://schemas.openxmlformats.org/officeDocument/2006/relationships/theme" Target="../theme/theme95.xml"/><Relationship Id="rId1" Type="http://schemas.openxmlformats.org/officeDocument/2006/relationships/slideLayout" Target="../slideLayouts/slideLayout591.xml"/></Relationships>
</file>

<file path=ppt/slideMasters/_rels/slideMaster96.xml.rels><?xml version="1.0" encoding="UTF-8" standalone="yes"?>
<Relationships xmlns="http://schemas.openxmlformats.org/package/2006/relationships"><Relationship Id="rId2" Type="http://schemas.openxmlformats.org/officeDocument/2006/relationships/theme" Target="../theme/theme96.xml"/><Relationship Id="rId1" Type="http://schemas.openxmlformats.org/officeDocument/2006/relationships/slideLayout" Target="../slideLayouts/slideLayout592.xml"/></Relationships>
</file>

<file path=ppt/slideMasters/_rels/slideMaster97.xml.rels><?xml version="1.0" encoding="UTF-8" standalone="yes"?>
<Relationships xmlns="http://schemas.openxmlformats.org/package/2006/relationships"><Relationship Id="rId2" Type="http://schemas.openxmlformats.org/officeDocument/2006/relationships/theme" Target="../theme/theme97.xml"/><Relationship Id="rId1" Type="http://schemas.openxmlformats.org/officeDocument/2006/relationships/slideLayout" Target="../slideLayouts/slideLayout593.xml"/></Relationships>
</file>

<file path=ppt/slideMasters/_rels/slideMaster98.xml.rels><?xml version="1.0" encoding="UTF-8" standalone="yes"?>
<Relationships xmlns="http://schemas.openxmlformats.org/package/2006/relationships"><Relationship Id="rId2" Type="http://schemas.openxmlformats.org/officeDocument/2006/relationships/theme" Target="../theme/theme98.xml"/><Relationship Id="rId1" Type="http://schemas.openxmlformats.org/officeDocument/2006/relationships/slideLayout" Target="../slideLayouts/slideLayout594.xml"/></Relationships>
</file>

<file path=ppt/slideMasters/_rels/slideMaster9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9.xml"/><Relationship Id="rId1" Type="http://schemas.openxmlformats.org/officeDocument/2006/relationships/slideLayout" Target="../slideLayouts/slideLayout595.xml"/></Relationships>
</file>

<file path=ppt/slideMasters/_rels/slideMaster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100.xml"/><Relationship Id="rId1" Type="http://schemas.openxmlformats.org/officeDocument/2006/relationships/slideLayout" Target="../slideLayouts/slideLayout596.xml"/></Relationships>
</file>

<file path=ppt/slideMasters/_rels/slideMaster10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1.xml"/><Relationship Id="rId1" Type="http://schemas.openxmlformats.org/officeDocument/2006/relationships/slideLayout" Target="../slideLayouts/slideLayout597.xml"/></Relationships>
</file>

<file path=ppt/slideMasters/_rels/slideMaster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02.xml"/><Relationship Id="rId1" Type="http://schemas.openxmlformats.org/officeDocument/2006/relationships/slideLayout" Target="../slideLayouts/slideLayout598.xml"/></Relationships>
</file>

<file path=ppt/slideMasters/_rels/slideMaster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theme" Target="../theme/theme103.xml"/><Relationship Id="rId1" Type="http://schemas.openxmlformats.org/officeDocument/2006/relationships/slideLayout" Target="../slideLayouts/slideLayout599.xml"/></Relationships>
</file>

<file path=ppt/slideMasters/_rels/slideMaster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104.xml"/><Relationship Id="rId1" Type="http://schemas.openxmlformats.org/officeDocument/2006/relationships/slideLayout" Target="../slideLayouts/slideLayout600.xml"/></Relationships>
</file>

<file path=ppt/slideMasters/_rels/slideMaster10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5.xml"/><Relationship Id="rId1" Type="http://schemas.openxmlformats.org/officeDocument/2006/relationships/slideLayout" Target="../slideLayouts/slideLayout601.xml"/></Relationships>
</file>

<file path=ppt/slideMasters/_rels/slideMaster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theme" Target="../theme/theme106.xml"/><Relationship Id="rId1" Type="http://schemas.openxmlformats.org/officeDocument/2006/relationships/slideLayout" Target="../slideLayouts/slideLayout602.xml"/><Relationship Id="rId4" Type="http://schemas.openxmlformats.org/officeDocument/2006/relationships/image" Target="../media/image14.jpeg"/></Relationships>
</file>

<file path=ppt/slideMasters/_rels/slideMaster10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7.xml"/><Relationship Id="rId1" Type="http://schemas.openxmlformats.org/officeDocument/2006/relationships/slideLayout" Target="../slideLayouts/slideLayout603.xml"/></Relationships>
</file>

<file path=ppt/slideMasters/_rels/slideMaster10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8.xml"/><Relationship Id="rId1" Type="http://schemas.openxmlformats.org/officeDocument/2006/relationships/slideLayout" Target="../slideLayouts/slideLayout604.xml"/></Relationships>
</file>

<file path=ppt/slideMasters/_rels/slideMaster10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9.xml"/><Relationship Id="rId1" Type="http://schemas.openxmlformats.org/officeDocument/2006/relationships/slideLayout" Target="../slideLayouts/slideLayout605.xml"/></Relationships>
</file>

<file path=ppt/slideMasters/_rels/slideMaster1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0.xml"/><Relationship Id="rId1" Type="http://schemas.openxmlformats.org/officeDocument/2006/relationships/slideLayout" Target="../slideLayouts/slideLayout606.xml"/></Relationships>
</file>

<file path=ppt/slideMasters/_rels/slideMaster1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1.xml"/><Relationship Id="rId1" Type="http://schemas.openxmlformats.org/officeDocument/2006/relationships/slideLayout" Target="../slideLayouts/slideLayout607.xml"/></Relationships>
</file>

<file path=ppt/slideMasters/_rels/slideMaster1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2.xml"/><Relationship Id="rId1" Type="http://schemas.openxmlformats.org/officeDocument/2006/relationships/slideLayout" Target="../slideLayouts/slideLayout608.xml"/></Relationships>
</file>

<file path=ppt/slideMasters/_rels/slideMaster1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3.xml"/><Relationship Id="rId1" Type="http://schemas.openxmlformats.org/officeDocument/2006/relationships/slideLayout" Target="../slideLayouts/slideLayout609.xml"/></Relationships>
</file>

<file path=ppt/slideMasters/_rels/slideMaster1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4.xml"/><Relationship Id="rId1" Type="http://schemas.openxmlformats.org/officeDocument/2006/relationships/slideLayout" Target="../slideLayouts/slideLayout610.xml"/></Relationships>
</file>

<file path=ppt/slideMasters/_rels/slideMaster1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5.xml"/><Relationship Id="rId1" Type="http://schemas.openxmlformats.org/officeDocument/2006/relationships/slideLayout" Target="../slideLayouts/slideLayout611.xml"/></Relationships>
</file>

<file path=ppt/slideMasters/_rels/slideMaster1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6.xml"/><Relationship Id="rId1" Type="http://schemas.openxmlformats.org/officeDocument/2006/relationships/slideLayout" Target="../slideLayouts/slideLayout612.xml"/></Relationships>
</file>

<file path=ppt/slideMasters/_rels/slideMaster1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7.xml"/><Relationship Id="rId1" Type="http://schemas.openxmlformats.org/officeDocument/2006/relationships/slideLayout" Target="../slideLayouts/slideLayout613.xml"/></Relationships>
</file>

<file path=ppt/slideMasters/_rels/slideMaster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theme" Target="../theme/theme118.xml"/><Relationship Id="rId1" Type="http://schemas.openxmlformats.org/officeDocument/2006/relationships/slideLayout" Target="../slideLayouts/slideLayout614.xml"/><Relationship Id="rId4" Type="http://schemas.openxmlformats.org/officeDocument/2006/relationships/image" Target="../media/image14.jpeg"/></Relationships>
</file>

<file path=ppt/slideMasters/_rels/slideMaster1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9.xml"/><Relationship Id="rId1" Type="http://schemas.openxmlformats.org/officeDocument/2006/relationships/slideLayout" Target="../slideLayouts/slideLayout615.xml"/></Relationships>
</file>

<file path=ppt/slideMasters/_rels/slideMaster1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0.xml"/><Relationship Id="rId1" Type="http://schemas.openxmlformats.org/officeDocument/2006/relationships/slideLayout" Target="../slideLayouts/slideLayout616.xml"/></Relationships>
</file>

<file path=ppt/slideMasters/_rels/slideMaster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theme" Target="../theme/theme121.xml"/><Relationship Id="rId1" Type="http://schemas.openxmlformats.org/officeDocument/2006/relationships/slideLayout" Target="../slideLayouts/slideLayout617.xml"/><Relationship Id="rId4" Type="http://schemas.openxmlformats.org/officeDocument/2006/relationships/image" Target="../media/image1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Char char="§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50000"/>
              <a:buFont typeface="Monotype Sorts"/>
              <a:buChar char="l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3728096A-A6A0-4040-9F1F-91AD5D4CC3D0}" type="datetime1">
              <a:rPr lang="ru-RU" sz="1400">
                <a:solidFill>
                  <a:schemeClr val="bg2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D126A5AB-C333-4156-B650-0056BB164941}" type="slidenum">
              <a:rPr sz="1400">
                <a:solidFill>
                  <a:schemeClr val="bg2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37" r:id="rId1"/>
    <p:sldLayoutId id="2147490838" r:id="rId2"/>
    <p:sldLayoutId id="2147490839" r:id="rId3"/>
    <p:sldLayoutId id="2147490840" r:id="rId4"/>
    <p:sldLayoutId id="2147490841" r:id="rId5"/>
    <p:sldLayoutId id="2147490842" r:id="rId6"/>
    <p:sldLayoutId id="2147490843" r:id="rId7"/>
    <p:sldLayoutId id="2147490844" r:id="rId8"/>
    <p:sldLayoutId id="2147490845" r:id="rId9"/>
    <p:sldLayoutId id="2147490846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Monotype Sorts"/>
        <a:buChar char="§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/>
        <a:buChar char="l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50" name="Line 2"/>
          <p:cNvCxnSpPr/>
          <p:nvPr/>
        </p:nvCxnSpPr>
        <p:spPr>
          <a:xfrm>
            <a:off x="0" y="15240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miter lim="800000"/>
          </a:ln>
        </p:spPr>
      </p:cxn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400800"/>
            <a:ext cx="9144000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052" name="Rectangle 4" descr="mutegras"/>
          <p:cNvSpPr/>
          <p:nvPr/>
        </p:nvSpPr>
        <p:spPr bwMode="ltGray">
          <a:xfrm>
            <a:off x="0" y="0"/>
            <a:ext cx="9144000" cy="1524000"/>
          </a:xfrm>
          <a:prstGeom prst="rect">
            <a:avLst/>
          </a:prstGeom>
          <a:blipFill rotWithShape="0">
            <a:blip r:embed="rId12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053" name="Rectangle 5" descr="mutegras"/>
          <p:cNvSpPr/>
          <p:nvPr/>
        </p:nvSpPr>
        <p:spPr bwMode="ltGray">
          <a:xfrm>
            <a:off x="0" y="6553200"/>
            <a:ext cx="9144000" cy="304800"/>
          </a:xfrm>
          <a:prstGeom prst="rect">
            <a:avLst/>
          </a:prstGeom>
          <a:blipFill rotWithShape="0">
            <a:blip r:embed="rId12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cxnSp>
        <p:nvCxnSpPr>
          <p:cNvPr id="2054" name="Line 6"/>
          <p:cNvCxnSpPr/>
          <p:nvPr/>
        </p:nvCxnSpPr>
        <p:spPr>
          <a:xfrm>
            <a:off x="0" y="65532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miter lim="800000"/>
          </a:ln>
        </p:spPr>
      </p:cxn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609600" y="533400"/>
            <a:ext cx="8534400" cy="685800"/>
          </a:xfrm>
          <a:prstGeom prst="rect">
            <a:avLst/>
          </a:prstGeom>
          <a:solidFill>
            <a:schemeClr val="hlink">
              <a:alpha val="50195"/>
            </a:schemeClr>
          </a:solidFill>
          <a:ln>
            <a:noFill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2057" name="Rectangle 9"/>
          <p:cNvSpPr>
            <a:spLocks noGrp="1"/>
          </p:cNvSpPr>
          <p:nvPr>
            <p:ph type="body" idx="1"/>
          </p:nvPr>
        </p:nvSpPr>
        <p:spPr>
          <a:xfrm>
            <a:off x="685800" y="1849438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927A9E7F-4351-4C57-A06D-B1BA72AAB11C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89675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BFBAD5C3-5BCF-4CB6-8CC2-922B007FE828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48" r:id="rId1"/>
    <p:sldLayoutId id="2147490849" r:id="rId2"/>
    <p:sldLayoutId id="2147490850" r:id="rId3"/>
    <p:sldLayoutId id="2147490851" r:id="rId4"/>
    <p:sldLayoutId id="2147490852" r:id="rId5"/>
    <p:sldLayoutId id="2147490853" r:id="rId6"/>
    <p:sldLayoutId id="2147490854" r:id="rId7"/>
    <p:sldLayoutId id="2147490855" r:id="rId8"/>
    <p:sldLayoutId id="2147490856" r:id="rId9"/>
    <p:sldLayoutId id="2147490857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1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3080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81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076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07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50E71EF0-79CA-4874-8A67-9721294AE62E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307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07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0E762C09-D03C-4C66-BEC7-013DF189F9A3}" type="slidenum">
              <a:rPr>
                <a:latin typeface="Times New Roman" pitchFamily="18" charset="0"/>
              </a:rPr>
              <a:t>‹#›</a:t>
            </a:fld>
            <a:endParaRPr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59" r:id="rId1"/>
    <p:sldLayoutId id="2147490860" r:id="rId2"/>
    <p:sldLayoutId id="2147490861" r:id="rId3"/>
    <p:sldLayoutId id="2147490862" r:id="rId4"/>
    <p:sldLayoutId id="2147490863" r:id="rId5"/>
    <p:sldLayoutId id="2147490864" r:id="rId6"/>
    <p:sldLayoutId id="2147490865" r:id="rId7"/>
    <p:sldLayoutId id="2147490866" r:id="rId8"/>
    <p:sldLayoutId id="2147490867" r:id="rId9"/>
    <p:sldLayoutId id="2147490868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4104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05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06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07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08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09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0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1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2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3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4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5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6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7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118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4099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100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101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102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5082609-B231-4E91-A449-EFBB39DCAC4D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103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70" r:id="rId1"/>
    <p:sldLayoutId id="2147490871" r:id="rId2"/>
    <p:sldLayoutId id="2147490872" r:id="rId3"/>
    <p:sldLayoutId id="2147490873" r:id="rId4"/>
    <p:sldLayoutId id="2147490874" r:id="rId5"/>
    <p:sldLayoutId id="2147490875" r:id="rId6"/>
    <p:sldLayoutId id="2147490876" r:id="rId7"/>
    <p:sldLayoutId id="2147490877" r:id="rId8"/>
    <p:sldLayoutId id="2147490878" r:id="rId9"/>
    <p:sldLayoutId id="2147490879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2F2F4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/>
          <p:nvPr/>
        </p:nvGrpSpPr>
        <p:grpSpPr>
          <a:xfrm>
            <a:off x="-496888" y="1308100"/>
            <a:ext cx="10429875" cy="5908675"/>
            <a:chOff x="-313" y="824"/>
            <a:chExt cx="6570" cy="3722"/>
          </a:xfrm>
        </p:grpSpPr>
        <p:sp>
          <p:nvSpPr>
            <p:cNvPr id="5128" name="Rectangle 3"/>
            <p:cNvSpPr/>
            <p:nvPr/>
          </p:nvSpPr>
          <p:spPr bwMode="hidden">
            <a:xfrm rot="20820000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29" name="Rectangle 4"/>
            <p:cNvSpPr/>
            <p:nvPr/>
          </p:nvSpPr>
          <p:spPr bwMode="hidden">
            <a:xfrm rot="20820000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0" name="Rectangle 5"/>
            <p:cNvSpPr/>
            <p:nvPr/>
          </p:nvSpPr>
          <p:spPr bwMode="hidden">
            <a:xfrm rot="20760000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1" name="Rectangle 6"/>
            <p:cNvSpPr/>
            <p:nvPr/>
          </p:nvSpPr>
          <p:spPr bwMode="hidden">
            <a:xfrm rot="20700000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2" name="Rectangle 7"/>
            <p:cNvSpPr/>
            <p:nvPr/>
          </p:nvSpPr>
          <p:spPr bwMode="hidden">
            <a:xfrm rot="20640000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3" name="Rectangle 8"/>
            <p:cNvSpPr/>
            <p:nvPr/>
          </p:nvSpPr>
          <p:spPr bwMode="hidden">
            <a:xfrm rot="20580000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4" name="Rectangle 9"/>
            <p:cNvSpPr/>
            <p:nvPr/>
          </p:nvSpPr>
          <p:spPr bwMode="hidden">
            <a:xfrm rot="20520000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5" name="Rectangle 10"/>
            <p:cNvSpPr/>
            <p:nvPr/>
          </p:nvSpPr>
          <p:spPr bwMode="hidden">
            <a:xfrm rot="20400000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6" name="Rectangle 11"/>
            <p:cNvSpPr/>
            <p:nvPr/>
          </p:nvSpPr>
          <p:spPr bwMode="hidden">
            <a:xfrm rot="20220000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7" name="Rectangle 12"/>
            <p:cNvSpPr/>
            <p:nvPr/>
          </p:nvSpPr>
          <p:spPr bwMode="hidden">
            <a:xfrm rot="20160000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8" name="Rectangle 13"/>
            <p:cNvSpPr/>
            <p:nvPr/>
          </p:nvSpPr>
          <p:spPr bwMode="hidden">
            <a:xfrm rot="19980000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39" name="Rectangle 14"/>
            <p:cNvSpPr/>
            <p:nvPr/>
          </p:nvSpPr>
          <p:spPr bwMode="hidden">
            <a:xfrm rot="19740000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F2F47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0" name="Rectangle 15"/>
            <p:cNvSpPr/>
            <p:nvPr/>
          </p:nvSpPr>
          <p:spPr bwMode="hidden">
            <a:xfrm rot="19440000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1F1F2E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1" name="Rectangle 16"/>
            <p:cNvSpPr/>
            <p:nvPr/>
          </p:nvSpPr>
          <p:spPr bwMode="hidden">
            <a:xfrm rot="19020000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30305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2" name="Rectangle 17"/>
            <p:cNvSpPr/>
            <p:nvPr/>
          </p:nvSpPr>
          <p:spPr bwMode="hidden">
            <a:xfrm rot="18660000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0000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 vert="vert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3" name="Rectangle 18"/>
            <p:cNvSpPr/>
            <p:nvPr/>
          </p:nvSpPr>
          <p:spPr bwMode="hidden">
            <a:xfrm rot="18360000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0000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 vert="vert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4" name="Rectangle 19"/>
            <p:cNvSpPr/>
            <p:nvPr/>
          </p:nvSpPr>
          <p:spPr bwMode="hidden">
            <a:xfrm rot="1020000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5" name="Rectangle 20"/>
            <p:cNvSpPr/>
            <p:nvPr/>
          </p:nvSpPr>
          <p:spPr bwMode="hidden">
            <a:xfrm rot="1560000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1416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6" name="Rectangle 21"/>
            <p:cNvSpPr/>
            <p:nvPr/>
          </p:nvSpPr>
          <p:spPr bwMode="hidden">
            <a:xfrm rot="1680000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1416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7" name="Rectangle 22"/>
            <p:cNvSpPr/>
            <p:nvPr/>
          </p:nvSpPr>
          <p:spPr bwMode="hidden">
            <a:xfrm rot="1920000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8" name="Rectangle 23"/>
            <p:cNvSpPr/>
            <p:nvPr/>
          </p:nvSpPr>
          <p:spPr bwMode="hidden">
            <a:xfrm rot="1380000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2324A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49" name="Rectangle 24"/>
            <p:cNvSpPr/>
            <p:nvPr/>
          </p:nvSpPr>
          <p:spPr bwMode="hidden">
            <a:xfrm rot="960000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B3B58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0" name="Rectangle 25"/>
            <p:cNvSpPr/>
            <p:nvPr/>
          </p:nvSpPr>
          <p:spPr bwMode="hidden">
            <a:xfrm rot="960000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1" name="Rectangle 26"/>
            <p:cNvSpPr/>
            <p:nvPr/>
          </p:nvSpPr>
          <p:spPr bwMode="hidden">
            <a:xfrm rot="840000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2" name="Rectangle 27"/>
            <p:cNvSpPr/>
            <p:nvPr/>
          </p:nvSpPr>
          <p:spPr bwMode="hidden">
            <a:xfrm rot="720000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3" name="Rectangle 28"/>
            <p:cNvSpPr/>
            <p:nvPr/>
          </p:nvSpPr>
          <p:spPr bwMode="hidden">
            <a:xfrm rot="720000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4" name="Rectangle 29"/>
            <p:cNvSpPr/>
            <p:nvPr/>
          </p:nvSpPr>
          <p:spPr bwMode="hidden">
            <a:xfrm rot="660000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5" name="Rectangle 30"/>
            <p:cNvSpPr/>
            <p:nvPr/>
          </p:nvSpPr>
          <p:spPr bwMode="hidden">
            <a:xfrm rot="66000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6" name="Rectangle 31"/>
            <p:cNvSpPr/>
            <p:nvPr/>
          </p:nvSpPr>
          <p:spPr bwMode="hidden">
            <a:xfrm rot="660000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7" name="Rectangle 32"/>
            <p:cNvSpPr/>
            <p:nvPr/>
          </p:nvSpPr>
          <p:spPr bwMode="hidden">
            <a:xfrm rot="840000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8" name="Rectangle 33"/>
            <p:cNvSpPr/>
            <p:nvPr/>
          </p:nvSpPr>
          <p:spPr bwMode="hidden">
            <a:xfrm rot="1320000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59" name="Rectangle 34"/>
            <p:cNvSpPr/>
            <p:nvPr/>
          </p:nvSpPr>
          <p:spPr bwMode="hidden">
            <a:xfrm rot="1200000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>
                <a:effectLst>
                  <a:outerShdw blurRad="38100" dist="38100" dir="2700000" algn="tl">
                    <a:schemeClr val="bg2"/>
                  </a:outerShdw>
                </a:effectLst>
              </a:endParaRPr>
            </a:p>
          </p:txBody>
        </p:sp>
        <p:sp>
          <p:nvSpPr>
            <p:cNvPr id="5160" name="Oval 35"/>
            <p:cNvSpPr/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1" name="Oval 36"/>
            <p:cNvSpPr/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2" name="Oval 37"/>
            <p:cNvSpPr/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3" name="Oval 38"/>
            <p:cNvSpPr/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4" name="Oval 39"/>
            <p:cNvSpPr/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5" name="Oval 40"/>
            <p:cNvSpPr/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6" name="Oval 41"/>
            <p:cNvSpPr/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7" name="Oval 42"/>
            <p:cNvSpPr/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8" name="Oval 43"/>
            <p:cNvSpPr/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69" name="Oval 44"/>
            <p:cNvSpPr/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0" name="Oval 45"/>
            <p:cNvSpPr/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1" name="Oval 46"/>
            <p:cNvSpPr/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2" name="Oval 47"/>
            <p:cNvSpPr/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3" name="Oval 48"/>
            <p:cNvSpPr/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4" name="Oval 49"/>
            <p:cNvSpPr/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5" name="Oval 50"/>
            <p:cNvSpPr/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6" name="Oval 51"/>
            <p:cNvSpPr/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7" name="Oval 52"/>
            <p:cNvSpPr/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8" name="Oval 53"/>
            <p:cNvSpPr/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79" name="Oval 54"/>
            <p:cNvSpPr/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0" name="Oval 55"/>
            <p:cNvSpPr/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1" name="Oval 56"/>
            <p:cNvSpPr/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2" name="Oval 57"/>
            <p:cNvSpPr/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3" name="Oval 58"/>
            <p:cNvSpPr/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4" name="Oval 59"/>
            <p:cNvSpPr/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5" name="Oval 60"/>
            <p:cNvSpPr/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6" name="Oval 61"/>
            <p:cNvSpPr/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7" name="Oval 62"/>
            <p:cNvSpPr/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8" name="Oval 63"/>
            <p:cNvSpPr/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89" name="Oval 64"/>
            <p:cNvSpPr/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0" name="Oval 65"/>
            <p:cNvSpPr/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1" name="Oval 66"/>
            <p:cNvSpPr/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2" name="Oval 67"/>
            <p:cNvSpPr/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3" name="Oval 68"/>
            <p:cNvSpPr/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4" name="Oval 69"/>
            <p:cNvSpPr/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5" name="Oval 70"/>
            <p:cNvSpPr/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6" name="Oval 71"/>
            <p:cNvSpPr/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7" name="Oval 72"/>
            <p:cNvSpPr/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8" name="Oval 73"/>
            <p:cNvSpPr/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199" name="Oval 74"/>
            <p:cNvSpPr/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0" name="Oval 75"/>
            <p:cNvSpPr/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1" name="Oval 76"/>
            <p:cNvSpPr/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2" name="Oval 77"/>
            <p:cNvSpPr/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3" name="Oval 78"/>
            <p:cNvSpPr/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4" name="Oval 79"/>
            <p:cNvSpPr/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5" name="Oval 80"/>
            <p:cNvSpPr/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6" name="Oval 81"/>
            <p:cNvSpPr/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7" name="Oval 82"/>
            <p:cNvSpPr/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8" name="Oval 83"/>
            <p:cNvSpPr/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09" name="Oval 84"/>
            <p:cNvSpPr/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0" name="Oval 85"/>
            <p:cNvSpPr/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1" name="Oval 86"/>
            <p:cNvSpPr/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2" name="Oval 87"/>
            <p:cNvSpPr/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3" name="Oval 88"/>
            <p:cNvSpPr/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4" name="Oval 89"/>
            <p:cNvSpPr/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5" name="Oval 90"/>
            <p:cNvSpPr/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6" name="Oval 91"/>
            <p:cNvSpPr/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7" name="Oval 92"/>
            <p:cNvSpPr/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8" name="Oval 93"/>
            <p:cNvSpPr/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19" name="Oval 94"/>
            <p:cNvSpPr/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0" name="Oval 95"/>
            <p:cNvSpPr/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1" name="Oval 96"/>
            <p:cNvSpPr/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2" name="Oval 97"/>
            <p:cNvSpPr/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3" name="Oval 98"/>
            <p:cNvSpPr/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4" name="Oval 99"/>
            <p:cNvSpPr/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5" name="Oval 100"/>
            <p:cNvSpPr/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6" name="Oval 101"/>
            <p:cNvSpPr/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7" name="Oval 102"/>
            <p:cNvSpPr/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8" name="Oval 103"/>
            <p:cNvSpPr/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29" name="Oval 104"/>
            <p:cNvSpPr/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0" name="Oval 105"/>
            <p:cNvSpPr/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1" name="Oval 106"/>
            <p:cNvSpPr/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2" name="Oval 107"/>
            <p:cNvSpPr/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3" name="Oval 108"/>
            <p:cNvSpPr/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4" name="Oval 109"/>
            <p:cNvSpPr/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5" name="Oval 110"/>
            <p:cNvSpPr/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6" name="Oval 111"/>
            <p:cNvSpPr/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7" name="Oval 112"/>
            <p:cNvSpPr/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8" name="Oval 113"/>
            <p:cNvSpPr/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39" name="Oval 114"/>
            <p:cNvSpPr/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0" name="Oval 115"/>
            <p:cNvSpPr/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1" name="Oval 116"/>
            <p:cNvSpPr/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2" name="Oval 117"/>
            <p:cNvSpPr/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3" name="Oval 118"/>
            <p:cNvSpPr/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4" name="Oval 119"/>
            <p:cNvSpPr/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5" name="Oval 120"/>
            <p:cNvSpPr/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6" name="Oval 121"/>
            <p:cNvSpPr/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7" name="Oval 122"/>
            <p:cNvSpPr/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8" name="Oval 123"/>
            <p:cNvSpPr/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49" name="Oval 124"/>
            <p:cNvSpPr/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0" name="Oval 125"/>
            <p:cNvSpPr/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1" name="Oval 126"/>
            <p:cNvSpPr/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2" name="Oval 127"/>
            <p:cNvSpPr/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3" name="Oval 128"/>
            <p:cNvSpPr/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4" name="Oval 129"/>
            <p:cNvSpPr/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5" name="Oval 130"/>
            <p:cNvSpPr/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6" name="Oval 131"/>
            <p:cNvSpPr/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7" name="Oval 132"/>
            <p:cNvSpPr/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8" name="Oval 133"/>
            <p:cNvSpPr/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59" name="Oval 134"/>
            <p:cNvSpPr/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0" name="Oval 135"/>
            <p:cNvSpPr/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1" name="Oval 136"/>
            <p:cNvSpPr/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2" name="Oval 137"/>
            <p:cNvSpPr/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3" name="Oval 138"/>
            <p:cNvSpPr/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4" name="Oval 139"/>
            <p:cNvSpPr/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5" name="Oval 140"/>
            <p:cNvSpPr/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6" name="Oval 141"/>
            <p:cNvSpPr/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7" name="Oval 142"/>
            <p:cNvSpPr/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8" name="Oval 143"/>
            <p:cNvSpPr/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69" name="Oval 144"/>
            <p:cNvSpPr/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0" name="Oval 145"/>
            <p:cNvSpPr/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1" name="Oval 146"/>
            <p:cNvSpPr/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2" name="Oval 147"/>
            <p:cNvSpPr/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3" name="Oval 148"/>
            <p:cNvSpPr/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4" name="Oval 149"/>
            <p:cNvSpPr/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5" name="Oval 150"/>
            <p:cNvSpPr/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6" name="Oval 151"/>
            <p:cNvSpPr/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7" name="Oval 152"/>
            <p:cNvSpPr/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8" name="Oval 153"/>
            <p:cNvSpPr/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79" name="Oval 154"/>
            <p:cNvSpPr/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0" name="Oval 155"/>
            <p:cNvSpPr/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1" name="Oval 156"/>
            <p:cNvSpPr/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2" name="Oval 157"/>
            <p:cNvSpPr/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3" name="Oval 158"/>
            <p:cNvSpPr/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4" name="Oval 159"/>
            <p:cNvSpPr/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5" name="Oval 160"/>
            <p:cNvSpPr/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6" name="Oval 161"/>
            <p:cNvSpPr/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7" name="Oval 162"/>
            <p:cNvSpPr/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8" name="Oval 163"/>
            <p:cNvSpPr/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89" name="Oval 164"/>
            <p:cNvSpPr/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0" name="Oval 165"/>
            <p:cNvSpPr/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1" name="Oval 166"/>
            <p:cNvSpPr/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2" name="Oval 167"/>
            <p:cNvSpPr/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3" name="Oval 168"/>
            <p:cNvSpPr/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4" name="Oval 169"/>
            <p:cNvSpPr/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5" name="Oval 170"/>
            <p:cNvSpPr/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6" name="Oval 171"/>
            <p:cNvSpPr/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7" name="Oval 172"/>
            <p:cNvSpPr/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8" name="Oval 173"/>
            <p:cNvSpPr/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299" name="Oval 174"/>
            <p:cNvSpPr/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0" name="Oval 175"/>
            <p:cNvSpPr/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1" name="Oval 176"/>
            <p:cNvSpPr/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2" name="Oval 177"/>
            <p:cNvSpPr/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3" name="Oval 178"/>
            <p:cNvSpPr/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4" name="Oval 179"/>
            <p:cNvSpPr/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5" name="Oval 180"/>
            <p:cNvSpPr/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6" name="Oval 181"/>
            <p:cNvSpPr/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7" name="Oval 182"/>
            <p:cNvSpPr/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8" name="Oval 183"/>
            <p:cNvSpPr/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09" name="Oval 184"/>
            <p:cNvSpPr/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0" name="Oval 185"/>
            <p:cNvSpPr/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1" name="Oval 186"/>
            <p:cNvSpPr/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2" name="Oval 187"/>
            <p:cNvSpPr/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3" name="Oval 188"/>
            <p:cNvSpPr/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4" name="Oval 189"/>
            <p:cNvSpPr/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2324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5" name="Oval 190"/>
            <p:cNvSpPr/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6" name="Oval 191"/>
            <p:cNvSpPr/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7" name="Oval 192"/>
            <p:cNvSpPr/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8" name="Oval 193"/>
            <p:cNvSpPr/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19" name="Oval 194"/>
            <p:cNvSpPr/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0" name="Oval 195"/>
            <p:cNvSpPr/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1" name="Oval 196"/>
            <p:cNvSpPr/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2" name="Oval 197"/>
            <p:cNvSpPr/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3" name="Oval 198"/>
            <p:cNvSpPr/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0203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4" name="Oval 199"/>
            <p:cNvSpPr/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0203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5" name="Oval 200"/>
            <p:cNvSpPr/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6" name="Oval 201"/>
            <p:cNvSpPr/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7" name="Oval 202"/>
            <p:cNvSpPr/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0203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8" name="Oval 203"/>
            <p:cNvSpPr/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29" name="Oval 204"/>
            <p:cNvSpPr/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0" name="Oval 205"/>
            <p:cNvSpPr/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0203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1" name="Oval 206"/>
            <p:cNvSpPr/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2" name="Oval 207"/>
            <p:cNvSpPr/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3" name="Oval 208"/>
            <p:cNvSpPr/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4" name="Oval 209"/>
            <p:cNvSpPr/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5" name="Oval 210"/>
            <p:cNvSpPr/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6" name="Oval 211"/>
            <p:cNvSpPr/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F2F47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7" name="Oval 212"/>
            <p:cNvSpPr/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F2F47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8" name="Oval 213"/>
            <p:cNvSpPr/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D2D4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39" name="Oval 214"/>
            <p:cNvSpPr/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40" name="Oval 215"/>
            <p:cNvSpPr/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41" name="Oval 216"/>
            <p:cNvSpPr/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5342" name="Oval 217"/>
            <p:cNvSpPr/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20203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</p:grpSp>
      <p:sp>
        <p:nvSpPr>
          <p:cNvPr id="5123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4229702-EF79-406A-A376-7336518BFA44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124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125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126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127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81" r:id="rId1"/>
    <p:sldLayoutId id="2147490882" r:id="rId2"/>
    <p:sldLayoutId id="2147490883" r:id="rId3"/>
    <p:sldLayoutId id="2147490884" r:id="rId4"/>
    <p:sldLayoutId id="2147490885" r:id="rId5"/>
    <p:sldLayoutId id="2147490886" r:id="rId6"/>
    <p:sldLayoutId id="2147490887" r:id="rId7"/>
    <p:sldLayoutId id="2147490888" r:id="rId8"/>
    <p:sldLayoutId id="2147490889" r:id="rId9"/>
    <p:sldLayoutId id="2147490890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/>
          <p:nvPr/>
        </p:nvGrpSpPr>
        <p:grpSpPr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615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algn="ctr" eaLnBrk="1" hangingPunct="1"/>
              <a:endParaRPr lang="ru-RU" altLang="ru-RU" sz="2400"/>
            </a:p>
          </p:txBody>
        </p:sp>
        <p:grpSp>
          <p:nvGrpSpPr>
            <p:cNvPr id="6154" name="Group 4"/>
            <p:cNvGrpSpPr/>
            <p:nvPr/>
          </p:nvGrpSpPr>
          <p:grpSpPr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615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algn="ctr" eaLnBrk="1" hangingPunct="1"/>
                <a:endParaRPr lang="ru-RU" altLang="ru-RU" sz="2400"/>
              </a:p>
            </p:txBody>
          </p:sp>
          <p:cxnSp>
            <p:nvCxnSpPr>
              <p:cNvPr id="6156" name="Line 6"/>
              <p:cNvCxnSpPr/>
              <p:nvPr/>
            </p:nvCxnSpPr>
            <p:spPr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miter lim="800000"/>
              </a:ln>
            </p:spPr>
          </p:cxnSp>
        </p:grpSp>
      </p:grpSp>
      <p:sp>
        <p:nvSpPr>
          <p:cNvPr id="6147" name="Rectangle 7"/>
          <p:cNvSpPr>
            <a:spLocks noGrp="1"/>
          </p:cNvSpPr>
          <p:nvPr>
            <p:ph type="title"/>
          </p:nvPr>
        </p:nvSpPr>
        <p:spPr>
          <a:xfrm>
            <a:off x="914400" y="277812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148" name="Rectangle 8"/>
          <p:cNvSpPr>
            <a:spLocks noGrp="1"/>
          </p:cNvSpPr>
          <p:nvPr>
            <p:ph type="body" idx="1"/>
          </p:nvPr>
        </p:nvSpPr>
        <p:spPr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6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5000"/>
              <a:buFont typeface="Wingdings" pitchFamily="2" charset="2"/>
              <a:buChar char="n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14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/>
          </a:p>
        </p:txBody>
      </p:sp>
      <p:sp>
        <p:nvSpPr>
          <p:cNvPr id="615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/>
          </a:p>
        </p:txBody>
      </p:sp>
      <p:sp>
        <p:nvSpPr>
          <p:cNvPr id="61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8F75E3F-1B60-4ABE-919F-A04D6C19605F}" type="slidenum">
              <a:rPr sz="1000"/>
              <a:t>‹#›</a:t>
            </a:fld>
            <a:endParaRPr sz="1000"/>
          </a:p>
        </p:txBody>
      </p:sp>
      <p:cxnSp>
        <p:nvCxnSpPr>
          <p:cNvPr id="6152" name="Line 12"/>
          <p:cNvCxnSpPr/>
          <p:nvPr/>
        </p:nvCxnSpPr>
        <p:spPr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miter lim="800000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92" r:id="rId1"/>
    <p:sldLayoutId id="2147490893" r:id="rId2"/>
    <p:sldLayoutId id="2147490894" r:id="rId3"/>
    <p:sldLayoutId id="2147490895" r:id="rId4"/>
    <p:sldLayoutId id="2147490896" r:id="rId5"/>
    <p:sldLayoutId id="2147490897" r:id="rId6"/>
    <p:sldLayoutId id="2147490898" r:id="rId7"/>
    <p:sldLayoutId id="2147490899" r:id="rId8"/>
    <p:sldLayoutId id="2147490900" r:id="rId9"/>
    <p:sldLayoutId id="2147490901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6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kumimoji="0" sz="23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175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7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E4F6EE9-3D1A-4408-B789-5B22798118C9}" type="slidenum">
              <a:rPr sz="1400"/>
              <a:t>‹#›</a:t>
            </a:fld>
            <a:endParaRPr sz="14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03" r:id="rId1"/>
    <p:sldLayoutId id="2147490904" r:id="rId2"/>
    <p:sldLayoutId id="2147490905" r:id="rId3"/>
    <p:sldLayoutId id="2147490906" r:id="rId4"/>
    <p:sldLayoutId id="2147490907" r:id="rId5"/>
    <p:sldLayoutId id="2147490908" r:id="rId6"/>
    <p:sldLayoutId id="2147490909" r:id="rId7"/>
    <p:sldLayoutId id="2147490910" r:id="rId8"/>
    <p:sldLayoutId id="2147490911" r:id="rId9"/>
    <p:sldLayoutId id="2147490912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/>
          <p:nvPr/>
        </p:nvGrpSpPr>
        <p:grpSpPr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8200" name="Freeform 3"/>
            <p:cNvSpPr/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91" y="1331"/>
                </a:cxn>
                <a:cxn ang="0">
                  <a:pos x="1221" y="1157"/>
                </a:cxn>
                <a:cxn ang="0">
                  <a:pos x="1738" y="977"/>
                </a:cxn>
                <a:cxn ang="0">
                  <a:pos x="2232" y="792"/>
                </a:cxn>
                <a:cxn ang="0">
                  <a:pos x="2472" y="696"/>
                </a:cxn>
                <a:cxn ang="0">
                  <a:pos x="2706" y="606"/>
                </a:cxn>
                <a:cxn ang="0">
                  <a:pos x="2936" y="510"/>
                </a:cxn>
                <a:cxn ang="0">
                  <a:pos x="3159" y="420"/>
                </a:cxn>
                <a:cxn ang="0">
                  <a:pos x="3368" y="324"/>
                </a:cxn>
                <a:cxn ang="0">
                  <a:pos x="3573" y="234"/>
                </a:cxn>
                <a:cxn ang="0">
                  <a:pos x="3771" y="138"/>
                </a:cxn>
                <a:cxn ang="0">
                  <a:pos x="3958" y="48"/>
                </a:cxn>
                <a:cxn ang="0">
                  <a:pos x="3958" y="0"/>
                </a:cxn>
                <a:cxn ang="0">
                  <a:pos x="3765" y="96"/>
                </a:cxn>
                <a:cxn ang="0">
                  <a:pos x="3561" y="192"/>
                </a:cxn>
                <a:cxn ang="0">
                  <a:pos x="3350" y="288"/>
                </a:cxn>
                <a:cxn ang="0">
                  <a:pos x="3135" y="384"/>
                </a:cxn>
                <a:cxn ang="0">
                  <a:pos x="2906" y="480"/>
                </a:cxn>
                <a:cxn ang="0">
                  <a:pos x="2670" y="576"/>
                </a:cxn>
                <a:cxn ang="0">
                  <a:pos x="2423" y="672"/>
                </a:cxn>
                <a:cxn ang="0">
                  <a:pos x="2178" y="768"/>
                </a:cxn>
                <a:cxn ang="0">
                  <a:pos x="1919" y="864"/>
                </a:cxn>
                <a:cxn ang="0">
                  <a:pos x="1660" y="960"/>
                </a:cxn>
                <a:cxn ang="0">
                  <a:pos x="1118" y="1145"/>
                </a:cxn>
                <a:cxn ang="0">
                  <a:pos x="566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0" b="0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1" name="Freeform 4"/>
            <p:cNvSpPr/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4" y="527"/>
                </a:cxn>
                <a:cxn ang="0">
                  <a:pos x="969" y="365"/>
                </a:cxn>
                <a:cxn ang="0">
                  <a:pos x="1166" y="287"/>
                </a:cxn>
                <a:cxn ang="0">
                  <a:pos x="1365" y="203"/>
                </a:cxn>
                <a:cxn ang="0">
                  <a:pos x="1557" y="126"/>
                </a:cxn>
                <a:cxn ang="0">
                  <a:pos x="1738" y="48"/>
                </a:cxn>
                <a:cxn ang="0">
                  <a:pos x="1738" y="0"/>
                </a:cxn>
                <a:cxn ang="0">
                  <a:pos x="1539" y="84"/>
                </a:cxn>
                <a:cxn ang="0">
                  <a:pos x="1335" y="167"/>
                </a:cxn>
                <a:cxn ang="0">
                  <a:pos x="1124" y="257"/>
                </a:cxn>
                <a:cxn ang="0">
                  <a:pos x="909" y="341"/>
                </a:cxn>
                <a:cxn ang="0">
                  <a:pos x="456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0" b="0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2" name="Freeform 5"/>
            <p:cNvSpPr/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95" y="929"/>
                </a:cxn>
                <a:cxn ang="0">
                  <a:pos x="5571" y="773"/>
                </a:cxn>
                <a:cxn ang="0">
                  <a:pos x="5487" y="629"/>
                </a:cxn>
                <a:cxn ang="0">
                  <a:pos x="5359" y="492"/>
                </a:cxn>
                <a:cxn ang="0">
                  <a:pos x="5180" y="366"/>
                </a:cxn>
                <a:cxn ang="0">
                  <a:pos x="4951" y="252"/>
                </a:cxn>
                <a:cxn ang="0">
                  <a:pos x="4680" y="144"/>
                </a:cxn>
                <a:cxn ang="0">
                  <a:pos x="4367" y="48"/>
                </a:cxn>
                <a:cxn ang="0">
                  <a:pos x="4024" y="0"/>
                </a:cxn>
                <a:cxn ang="0">
                  <a:pos x="4385" y="90"/>
                </a:cxn>
                <a:cxn ang="0">
                  <a:pos x="4698" y="192"/>
                </a:cxn>
                <a:cxn ang="0">
                  <a:pos x="4963" y="306"/>
                </a:cxn>
                <a:cxn ang="0">
                  <a:pos x="5180" y="426"/>
                </a:cxn>
                <a:cxn ang="0">
                  <a:pos x="5347" y="557"/>
                </a:cxn>
                <a:cxn ang="0">
                  <a:pos x="5463" y="701"/>
                </a:cxn>
                <a:cxn ang="0">
                  <a:pos x="5523" y="851"/>
                </a:cxn>
                <a:cxn ang="0">
                  <a:pos x="5523" y="1013"/>
                </a:cxn>
                <a:cxn ang="0">
                  <a:pos x="5475" y="1163"/>
                </a:cxn>
                <a:cxn ang="0">
                  <a:pos x="5377" y="1319"/>
                </a:cxn>
                <a:cxn ang="0">
                  <a:pos x="5234" y="1475"/>
                </a:cxn>
                <a:cxn ang="0">
                  <a:pos x="5047" y="1630"/>
                </a:cxn>
                <a:cxn ang="0">
                  <a:pos x="4819" y="1786"/>
                </a:cxn>
                <a:cxn ang="0">
                  <a:pos x="4554" y="1948"/>
                </a:cxn>
                <a:cxn ang="0">
                  <a:pos x="4241" y="2104"/>
                </a:cxn>
                <a:cxn ang="0">
                  <a:pos x="3899" y="2260"/>
                </a:cxn>
                <a:cxn ang="0">
                  <a:pos x="3520" y="2416"/>
                </a:cxn>
                <a:cxn ang="0">
                  <a:pos x="3103" y="2566"/>
                </a:cxn>
                <a:cxn ang="0">
                  <a:pos x="2659" y="2715"/>
                </a:cxn>
                <a:cxn ang="0">
                  <a:pos x="2178" y="2865"/>
                </a:cxn>
                <a:cxn ang="0">
                  <a:pos x="1672" y="3009"/>
                </a:cxn>
                <a:cxn ang="0">
                  <a:pos x="1142" y="3147"/>
                </a:cxn>
                <a:cxn ang="0">
                  <a:pos x="584" y="3279"/>
                </a:cxn>
                <a:cxn ang="0">
                  <a:pos x="0" y="3447"/>
                </a:cxn>
                <a:cxn ang="0">
                  <a:pos x="873" y="3249"/>
                </a:cxn>
                <a:cxn ang="0">
                  <a:pos x="1425" y="3105"/>
                </a:cxn>
                <a:cxn ang="0">
                  <a:pos x="1949" y="2961"/>
                </a:cxn>
                <a:cxn ang="0">
                  <a:pos x="2448" y="2817"/>
                </a:cxn>
                <a:cxn ang="0">
                  <a:pos x="2918" y="2668"/>
                </a:cxn>
                <a:cxn ang="0">
                  <a:pos x="3350" y="2512"/>
                </a:cxn>
                <a:cxn ang="0">
                  <a:pos x="3753" y="2356"/>
                </a:cxn>
                <a:cxn ang="0">
                  <a:pos x="4122" y="2200"/>
                </a:cxn>
                <a:cxn ang="0">
                  <a:pos x="4453" y="2038"/>
                </a:cxn>
                <a:cxn ang="0">
                  <a:pos x="4746" y="1876"/>
                </a:cxn>
                <a:cxn ang="0">
                  <a:pos x="4999" y="1720"/>
                </a:cxn>
                <a:cxn ang="0">
                  <a:pos x="5210" y="1559"/>
                </a:cxn>
                <a:cxn ang="0">
                  <a:pos x="5371" y="1397"/>
                </a:cxn>
                <a:cxn ang="0">
                  <a:pos x="5493" y="1241"/>
                </a:cxn>
                <a:cxn ang="0">
                  <a:pos x="5571" y="1085"/>
                </a:cxn>
                <a:cxn ang="0">
                  <a:pos x="5589" y="1007"/>
                </a:cxn>
              </a:cxnLst>
              <a:rect l="0" t="0" r="0" b="0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3" name="Freeform 6"/>
            <p:cNvSpPr/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0" b="0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rgbClr val="972E2E"/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</a:ln>
          </p:spPr>
        </p:sp>
        <p:sp>
          <p:nvSpPr>
            <p:cNvPr id="8204" name="Freeform 7"/>
            <p:cNvSpPr/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76" y="0"/>
                </a:cxn>
                <a:cxn ang="0">
                  <a:pos x="5674" y="72"/>
                </a:cxn>
                <a:cxn ang="0">
                  <a:pos x="5571" y="138"/>
                </a:cxn>
                <a:cxn ang="0">
                  <a:pos x="5457" y="210"/>
                </a:cxn>
                <a:cxn ang="0">
                  <a:pos x="5338" y="276"/>
                </a:cxn>
                <a:cxn ang="0">
                  <a:pos x="5084" y="414"/>
                </a:cxn>
                <a:cxn ang="0">
                  <a:pos x="4807" y="552"/>
                </a:cxn>
                <a:cxn ang="0">
                  <a:pos x="4506" y="690"/>
                </a:cxn>
                <a:cxn ang="0">
                  <a:pos x="4188" y="827"/>
                </a:cxn>
                <a:cxn ang="0">
                  <a:pos x="3851" y="959"/>
                </a:cxn>
                <a:cxn ang="0">
                  <a:pos x="3490" y="1091"/>
                </a:cxn>
                <a:cxn ang="0">
                  <a:pos x="3111" y="1223"/>
                </a:cxn>
                <a:cxn ang="0">
                  <a:pos x="2713" y="1355"/>
                </a:cxn>
                <a:cxn ang="0">
                  <a:pos x="2298" y="1481"/>
                </a:cxn>
                <a:cxn ang="0">
                  <a:pos x="1872" y="1601"/>
                </a:cxn>
                <a:cxn ang="0">
                  <a:pos x="1425" y="1721"/>
                </a:cxn>
                <a:cxn ang="0">
                  <a:pos x="963" y="1834"/>
                </a:cxn>
                <a:cxn ang="0">
                  <a:pos x="488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81" y="1990"/>
                </a:cxn>
                <a:cxn ang="0">
                  <a:pos x="957" y="1882"/>
                </a:cxn>
                <a:cxn ang="0">
                  <a:pos x="1413" y="1763"/>
                </a:cxn>
                <a:cxn ang="0">
                  <a:pos x="1854" y="1649"/>
                </a:cxn>
                <a:cxn ang="0">
                  <a:pos x="2280" y="1523"/>
                </a:cxn>
                <a:cxn ang="0">
                  <a:pos x="2695" y="1397"/>
                </a:cxn>
                <a:cxn ang="0">
                  <a:pos x="3087" y="1271"/>
                </a:cxn>
                <a:cxn ang="0">
                  <a:pos x="3466" y="1139"/>
                </a:cxn>
                <a:cxn ang="0">
                  <a:pos x="3827" y="1007"/>
                </a:cxn>
                <a:cxn ang="0">
                  <a:pos x="4164" y="875"/>
                </a:cxn>
                <a:cxn ang="0">
                  <a:pos x="4488" y="737"/>
                </a:cxn>
                <a:cxn ang="0">
                  <a:pos x="4789" y="600"/>
                </a:cxn>
                <a:cxn ang="0">
                  <a:pos x="5072" y="462"/>
                </a:cxn>
                <a:cxn ang="0">
                  <a:pos x="5326" y="324"/>
                </a:cxn>
                <a:cxn ang="0">
                  <a:pos x="5565" y="186"/>
                </a:cxn>
                <a:cxn ang="0">
                  <a:pos x="5776" y="48"/>
                </a:cxn>
                <a:cxn ang="0">
                  <a:pos x="5776" y="0"/>
                </a:cxn>
                <a:cxn ang="0">
                  <a:pos x="5776" y="0"/>
                </a:cxn>
              </a:cxnLst>
              <a:rect l="0" t="0" r="0" b="0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5" name="Freeform 8"/>
            <p:cNvSpPr/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67" y="485"/>
                </a:cxn>
                <a:cxn ang="0">
                  <a:pos x="1913" y="390"/>
                </a:cxn>
                <a:cxn ang="0">
                  <a:pos x="1780" y="306"/>
                </a:cxn>
                <a:cxn ang="0">
                  <a:pos x="1589" y="228"/>
                </a:cxn>
                <a:cxn ang="0">
                  <a:pos x="1335" y="162"/>
                </a:cxn>
                <a:cxn ang="0">
                  <a:pos x="1016" y="102"/>
                </a:cxn>
                <a:cxn ang="0">
                  <a:pos x="650" y="54"/>
                </a:cxn>
                <a:cxn ang="0">
                  <a:pos x="229" y="18"/>
                </a:cxn>
                <a:cxn ang="0">
                  <a:pos x="0" y="12"/>
                </a:cxn>
                <a:cxn ang="0">
                  <a:pos x="433" y="48"/>
                </a:cxn>
                <a:cxn ang="0">
                  <a:pos x="818" y="90"/>
                </a:cxn>
                <a:cxn ang="0">
                  <a:pos x="1156" y="144"/>
                </a:cxn>
                <a:cxn ang="0">
                  <a:pos x="1431" y="204"/>
                </a:cxn>
                <a:cxn ang="0">
                  <a:pos x="1648" y="276"/>
                </a:cxn>
                <a:cxn ang="0">
                  <a:pos x="1806" y="360"/>
                </a:cxn>
                <a:cxn ang="0">
                  <a:pos x="1895" y="443"/>
                </a:cxn>
                <a:cxn ang="0">
                  <a:pos x="1913" y="539"/>
                </a:cxn>
                <a:cxn ang="0">
                  <a:pos x="1866" y="629"/>
                </a:cxn>
                <a:cxn ang="0">
                  <a:pos x="1756" y="719"/>
                </a:cxn>
                <a:cxn ang="0">
                  <a:pos x="1589" y="809"/>
                </a:cxn>
                <a:cxn ang="0">
                  <a:pos x="1365" y="899"/>
                </a:cxn>
                <a:cxn ang="0">
                  <a:pos x="1094" y="989"/>
                </a:cxn>
                <a:cxn ang="0">
                  <a:pos x="769" y="1073"/>
                </a:cxn>
                <a:cxn ang="0">
                  <a:pos x="409" y="1157"/>
                </a:cxn>
                <a:cxn ang="0">
                  <a:pos x="0" y="1241"/>
                </a:cxn>
                <a:cxn ang="0">
                  <a:pos x="217" y="1223"/>
                </a:cxn>
                <a:cxn ang="0">
                  <a:pos x="614" y="1139"/>
                </a:cxn>
                <a:cxn ang="0">
                  <a:pos x="963" y="1049"/>
                </a:cxn>
                <a:cxn ang="0">
                  <a:pos x="1270" y="959"/>
                </a:cxn>
                <a:cxn ang="0">
                  <a:pos x="1523" y="863"/>
                </a:cxn>
                <a:cxn ang="0">
                  <a:pos x="1726" y="767"/>
                </a:cxn>
                <a:cxn ang="0">
                  <a:pos x="1872" y="677"/>
                </a:cxn>
                <a:cxn ang="0">
                  <a:pos x="1949" y="581"/>
                </a:cxn>
                <a:cxn ang="0">
                  <a:pos x="1967" y="533"/>
                </a:cxn>
              </a:cxnLst>
              <a:rect l="0" t="0" r="0" b="0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6" name="Freeform 9"/>
            <p:cNvSpPr/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724" y="797"/>
                </a:cxn>
                <a:cxn ang="0">
                  <a:pos x="4694" y="665"/>
                </a:cxn>
                <a:cxn ang="0">
                  <a:pos x="4616" y="540"/>
                </a:cxn>
                <a:cxn ang="0">
                  <a:pos x="4494" y="426"/>
                </a:cxn>
                <a:cxn ang="0">
                  <a:pos x="4327" y="312"/>
                </a:cxn>
                <a:cxn ang="0">
                  <a:pos x="4110" y="216"/>
                </a:cxn>
                <a:cxn ang="0">
                  <a:pos x="3857" y="120"/>
                </a:cxn>
                <a:cxn ang="0">
                  <a:pos x="3562" y="36"/>
                </a:cxn>
                <a:cxn ang="0">
                  <a:pos x="3225" y="0"/>
                </a:cxn>
                <a:cxn ang="0">
                  <a:pos x="3562" y="78"/>
                </a:cxn>
                <a:cxn ang="0">
                  <a:pos x="3857" y="162"/>
                </a:cxn>
                <a:cxn ang="0">
                  <a:pos x="4110" y="258"/>
                </a:cxn>
                <a:cxn ang="0">
                  <a:pos x="4315" y="366"/>
                </a:cxn>
                <a:cxn ang="0">
                  <a:pos x="4471" y="480"/>
                </a:cxn>
                <a:cxn ang="0">
                  <a:pos x="4580" y="605"/>
                </a:cxn>
                <a:cxn ang="0">
                  <a:pos x="4640" y="737"/>
                </a:cxn>
                <a:cxn ang="0">
                  <a:pos x="4640" y="875"/>
                </a:cxn>
                <a:cxn ang="0">
                  <a:pos x="4598" y="1001"/>
                </a:cxn>
                <a:cxn ang="0">
                  <a:pos x="4518" y="1127"/>
                </a:cxn>
                <a:cxn ang="0">
                  <a:pos x="4399" y="1259"/>
                </a:cxn>
                <a:cxn ang="0">
                  <a:pos x="4242" y="1385"/>
                </a:cxn>
                <a:cxn ang="0">
                  <a:pos x="4050" y="1517"/>
                </a:cxn>
                <a:cxn ang="0">
                  <a:pos x="3827" y="1648"/>
                </a:cxn>
                <a:cxn ang="0">
                  <a:pos x="3568" y="1774"/>
                </a:cxn>
                <a:cxn ang="0">
                  <a:pos x="3279" y="1906"/>
                </a:cxn>
                <a:cxn ang="0">
                  <a:pos x="2960" y="2032"/>
                </a:cxn>
                <a:cxn ang="0">
                  <a:pos x="2611" y="2164"/>
                </a:cxn>
                <a:cxn ang="0">
                  <a:pos x="2238" y="2284"/>
                </a:cxn>
                <a:cxn ang="0">
                  <a:pos x="1836" y="2410"/>
                </a:cxn>
                <a:cxn ang="0">
                  <a:pos x="1407" y="2530"/>
                </a:cxn>
                <a:cxn ang="0">
                  <a:pos x="488" y="2757"/>
                </a:cxn>
                <a:cxn ang="0">
                  <a:pos x="0" y="2901"/>
                </a:cxn>
                <a:cxn ang="0">
                  <a:pos x="975" y="2674"/>
                </a:cxn>
                <a:cxn ang="0">
                  <a:pos x="1648" y="2494"/>
                </a:cxn>
                <a:cxn ang="0">
                  <a:pos x="2071" y="2374"/>
                </a:cxn>
                <a:cxn ang="0">
                  <a:pos x="2467" y="2248"/>
                </a:cxn>
                <a:cxn ang="0">
                  <a:pos x="2834" y="2116"/>
                </a:cxn>
                <a:cxn ang="0">
                  <a:pos x="3171" y="1984"/>
                </a:cxn>
                <a:cxn ang="0">
                  <a:pos x="3484" y="1858"/>
                </a:cxn>
                <a:cxn ang="0">
                  <a:pos x="3761" y="1720"/>
                </a:cxn>
                <a:cxn ang="0">
                  <a:pos x="4008" y="1589"/>
                </a:cxn>
                <a:cxn ang="0">
                  <a:pos x="4217" y="1457"/>
                </a:cxn>
                <a:cxn ang="0">
                  <a:pos x="4399" y="1325"/>
                </a:cxn>
                <a:cxn ang="0">
                  <a:pos x="4536" y="1193"/>
                </a:cxn>
                <a:cxn ang="0">
                  <a:pos x="4640" y="1061"/>
                </a:cxn>
                <a:cxn ang="0">
                  <a:pos x="4700" y="935"/>
                </a:cxn>
                <a:cxn ang="0">
                  <a:pos x="4718" y="869"/>
                </a:cxn>
              </a:cxnLst>
              <a:rect l="0" t="0" r="0" b="0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7" name="Freeform 10"/>
            <p:cNvSpPr/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85" y="719"/>
                </a:cxn>
                <a:cxn ang="0">
                  <a:pos x="3755" y="599"/>
                </a:cxn>
                <a:cxn ang="0">
                  <a:pos x="3677" y="486"/>
                </a:cxn>
                <a:cxn ang="0">
                  <a:pos x="3544" y="378"/>
                </a:cxn>
                <a:cxn ang="0">
                  <a:pos x="3370" y="282"/>
                </a:cxn>
                <a:cxn ang="0">
                  <a:pos x="3147" y="192"/>
                </a:cxn>
                <a:cxn ang="0">
                  <a:pos x="2882" y="108"/>
                </a:cxn>
                <a:cxn ang="0">
                  <a:pos x="2575" y="36"/>
                </a:cxn>
                <a:cxn ang="0">
                  <a:pos x="2244" y="0"/>
                </a:cxn>
                <a:cxn ang="0">
                  <a:pos x="2593" y="72"/>
                </a:cxn>
                <a:cxn ang="0">
                  <a:pos x="2894" y="150"/>
                </a:cxn>
                <a:cxn ang="0">
                  <a:pos x="3159" y="234"/>
                </a:cxn>
                <a:cxn ang="0">
                  <a:pos x="3370" y="330"/>
                </a:cxn>
                <a:cxn ang="0">
                  <a:pos x="3538" y="432"/>
                </a:cxn>
                <a:cxn ang="0">
                  <a:pos x="3647" y="545"/>
                </a:cxn>
                <a:cxn ang="0">
                  <a:pos x="3707" y="665"/>
                </a:cxn>
                <a:cxn ang="0">
                  <a:pos x="3713" y="791"/>
                </a:cxn>
                <a:cxn ang="0">
                  <a:pos x="3677" y="887"/>
                </a:cxn>
                <a:cxn ang="0">
                  <a:pos x="3615" y="989"/>
                </a:cxn>
                <a:cxn ang="0">
                  <a:pos x="3520" y="1091"/>
                </a:cxn>
                <a:cxn ang="0">
                  <a:pos x="3394" y="1187"/>
                </a:cxn>
                <a:cxn ang="0">
                  <a:pos x="3243" y="1289"/>
                </a:cxn>
                <a:cxn ang="0">
                  <a:pos x="3063" y="1391"/>
                </a:cxn>
                <a:cxn ang="0">
                  <a:pos x="2852" y="1493"/>
                </a:cxn>
                <a:cxn ang="0">
                  <a:pos x="2623" y="1589"/>
                </a:cxn>
                <a:cxn ang="0">
                  <a:pos x="2089" y="1786"/>
                </a:cxn>
                <a:cxn ang="0">
                  <a:pos x="1469" y="1972"/>
                </a:cxn>
                <a:cxn ang="0">
                  <a:pos x="769" y="2158"/>
                </a:cxn>
                <a:cxn ang="0">
                  <a:pos x="0" y="2326"/>
                </a:cxn>
                <a:cxn ang="0">
                  <a:pos x="403" y="2272"/>
                </a:cxn>
                <a:cxn ang="0">
                  <a:pos x="1150" y="2092"/>
                </a:cxn>
                <a:cxn ang="0">
                  <a:pos x="1824" y="1900"/>
                </a:cxn>
                <a:cxn ang="0">
                  <a:pos x="2408" y="1702"/>
                </a:cxn>
                <a:cxn ang="0">
                  <a:pos x="2665" y="1607"/>
                </a:cxn>
                <a:cxn ang="0">
                  <a:pos x="2900" y="1505"/>
                </a:cxn>
                <a:cxn ang="0">
                  <a:pos x="3111" y="1403"/>
                </a:cxn>
                <a:cxn ang="0">
                  <a:pos x="3297" y="1301"/>
                </a:cxn>
                <a:cxn ang="0">
                  <a:pos x="3454" y="1193"/>
                </a:cxn>
                <a:cxn ang="0">
                  <a:pos x="3580" y="1091"/>
                </a:cxn>
                <a:cxn ang="0">
                  <a:pos x="3677" y="989"/>
                </a:cxn>
                <a:cxn ang="0">
                  <a:pos x="3743" y="887"/>
                </a:cxn>
                <a:cxn ang="0">
                  <a:pos x="3779" y="785"/>
                </a:cxn>
              </a:cxnLst>
              <a:rect l="0" t="0" r="0" b="0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8" name="Freeform 11"/>
            <p:cNvSpPr/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42" y="647"/>
                </a:cxn>
                <a:cxn ang="0">
                  <a:pos x="2894" y="528"/>
                </a:cxn>
                <a:cxn ang="0">
                  <a:pos x="2766" y="414"/>
                </a:cxn>
                <a:cxn ang="0">
                  <a:pos x="2575" y="318"/>
                </a:cxn>
                <a:cxn ang="0">
                  <a:pos x="2316" y="228"/>
                </a:cxn>
                <a:cxn ang="0">
                  <a:pos x="1997" y="150"/>
                </a:cxn>
                <a:cxn ang="0">
                  <a:pos x="1618" y="78"/>
                </a:cxn>
                <a:cxn ang="0">
                  <a:pos x="1186" y="24"/>
                </a:cxn>
                <a:cxn ang="0">
                  <a:pos x="698" y="0"/>
                </a:cxn>
                <a:cxn ang="0">
                  <a:pos x="1198" y="48"/>
                </a:cxn>
                <a:cxn ang="0">
                  <a:pos x="1636" y="108"/>
                </a:cxn>
                <a:cxn ang="0">
                  <a:pos x="2021" y="180"/>
                </a:cxn>
                <a:cxn ang="0">
                  <a:pos x="2340" y="264"/>
                </a:cxn>
                <a:cxn ang="0">
                  <a:pos x="2587" y="360"/>
                </a:cxn>
                <a:cxn ang="0">
                  <a:pos x="2766" y="468"/>
                </a:cxn>
                <a:cxn ang="0">
                  <a:pos x="2864" y="587"/>
                </a:cxn>
                <a:cxn ang="0">
                  <a:pos x="2882" y="713"/>
                </a:cxn>
                <a:cxn ang="0">
                  <a:pos x="2858" y="785"/>
                </a:cxn>
                <a:cxn ang="0">
                  <a:pos x="2810" y="857"/>
                </a:cxn>
                <a:cxn ang="0">
                  <a:pos x="2641" y="1001"/>
                </a:cxn>
                <a:cxn ang="0">
                  <a:pos x="2382" y="1145"/>
                </a:cxn>
                <a:cxn ang="0">
                  <a:pos x="2045" y="1289"/>
                </a:cxn>
                <a:cxn ang="0">
                  <a:pos x="1636" y="1433"/>
                </a:cxn>
                <a:cxn ang="0">
                  <a:pos x="1150" y="1571"/>
                </a:cxn>
                <a:cxn ang="0">
                  <a:pos x="608" y="1702"/>
                </a:cxn>
                <a:cxn ang="0">
                  <a:pos x="0" y="1828"/>
                </a:cxn>
                <a:cxn ang="0">
                  <a:pos x="313" y="1780"/>
                </a:cxn>
                <a:cxn ang="0">
                  <a:pos x="903" y="1648"/>
                </a:cxn>
                <a:cxn ang="0">
                  <a:pos x="1425" y="1511"/>
                </a:cxn>
                <a:cxn ang="0">
                  <a:pos x="1883" y="1367"/>
                </a:cxn>
                <a:cxn ang="0">
                  <a:pos x="2268" y="1223"/>
                </a:cxn>
                <a:cxn ang="0">
                  <a:pos x="2575" y="1079"/>
                </a:cxn>
                <a:cxn ang="0">
                  <a:pos x="2792" y="929"/>
                </a:cxn>
                <a:cxn ang="0">
                  <a:pos x="2894" y="815"/>
                </a:cxn>
                <a:cxn ang="0">
                  <a:pos x="2930" y="743"/>
                </a:cxn>
                <a:cxn ang="0">
                  <a:pos x="2942" y="707"/>
                </a:cxn>
              </a:cxnLst>
              <a:rect l="0" t="0" r="0" b="0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209" name="Freeform 12"/>
            <p:cNvSpPr/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40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98" y="186"/>
                </a:cxn>
                <a:cxn ang="0">
                  <a:pos x="1409" y="204"/>
                </a:cxn>
                <a:cxn ang="0">
                  <a:pos x="1409" y="204"/>
                </a:cxn>
              </a:cxnLst>
              <a:rect l="0" t="0" r="0" b="0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210" name="Rectangle 13"/>
            <p:cNvSpPr/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Verdana" pitchFamily="34" charset="0"/>
              </a:endParaRPr>
            </a:p>
          </p:txBody>
        </p:sp>
        <p:sp>
          <p:nvSpPr>
            <p:cNvPr id="8211" name="Rectangle 14"/>
            <p:cNvSpPr/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Verdana" pitchFamily="34" charset="0"/>
              </a:endParaRPr>
            </a:p>
          </p:txBody>
        </p:sp>
        <p:grpSp>
          <p:nvGrpSpPr>
            <p:cNvPr id="8212" name="Group 15"/>
            <p:cNvGrpSpPr/>
            <p:nvPr/>
          </p:nvGrpSpPr>
          <p:grpSpPr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8213" name="Freeform 16"/>
              <p:cNvSpPr/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0" b="0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</a:ln>
            </p:spPr>
          </p:sp>
          <p:sp>
            <p:nvSpPr>
              <p:cNvPr id="8214" name="Freeform 17"/>
              <p:cNvSpPr/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5" y="18"/>
                  </a:cxn>
                  <a:cxn ang="0">
                    <a:pos x="241" y="54"/>
                  </a:cxn>
                  <a:cxn ang="0">
                    <a:pos x="289" y="90"/>
                  </a:cxn>
                  <a:cxn ang="0">
                    <a:pos x="319" y="114"/>
                  </a:cxn>
                  <a:cxn ang="0">
                    <a:pos x="325" y="126"/>
                  </a:cxn>
                  <a:cxn ang="0">
                    <a:pos x="325" y="126"/>
                  </a:cxn>
                  <a:cxn ang="0">
                    <a:pos x="223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0" b="0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15" name="Freeform 18"/>
              <p:cNvSpPr/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74" y="641"/>
                  </a:cxn>
                  <a:cxn ang="0">
                    <a:pos x="1174" y="473"/>
                  </a:cxn>
                  <a:cxn ang="0">
                    <a:pos x="1144" y="384"/>
                  </a:cxn>
                  <a:cxn ang="0">
                    <a:pos x="1120" y="288"/>
                  </a:cxn>
                  <a:cxn ang="0">
                    <a:pos x="1059" y="174"/>
                  </a:cxn>
                  <a:cxn ang="0">
                    <a:pos x="987" y="96"/>
                  </a:cxn>
                  <a:cxn ang="0">
                    <a:pos x="969" y="72"/>
                  </a:cxn>
                  <a:cxn ang="0">
                    <a:pos x="897" y="18"/>
                  </a:cxn>
                  <a:cxn ang="0">
                    <a:pos x="825" y="6"/>
                  </a:cxn>
                  <a:cxn ang="0">
                    <a:pos x="716" y="24"/>
                  </a:cxn>
                  <a:cxn ang="0">
                    <a:pos x="668" y="42"/>
                  </a:cxn>
                  <a:cxn ang="0">
                    <a:pos x="572" y="120"/>
                  </a:cxn>
                  <a:cxn ang="0">
                    <a:pos x="536" y="228"/>
                  </a:cxn>
                  <a:cxn ang="0">
                    <a:pos x="513" y="348"/>
                  </a:cxn>
                  <a:cxn ang="0">
                    <a:pos x="433" y="479"/>
                  </a:cxn>
                  <a:cxn ang="0">
                    <a:pos x="415" y="539"/>
                  </a:cxn>
                  <a:cxn ang="0">
                    <a:pos x="355" y="599"/>
                  </a:cxn>
                  <a:cxn ang="0">
                    <a:pos x="307" y="629"/>
                  </a:cxn>
                  <a:cxn ang="0">
                    <a:pos x="295" y="635"/>
                  </a:cxn>
                  <a:cxn ang="0">
                    <a:pos x="259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2" y="869"/>
                  </a:cxn>
                  <a:cxn ang="0">
                    <a:pos x="644" y="827"/>
                  </a:cxn>
                  <a:cxn ang="0">
                    <a:pos x="704" y="725"/>
                  </a:cxn>
                  <a:cxn ang="0">
                    <a:pos x="698" y="611"/>
                  </a:cxn>
                  <a:cxn ang="0">
                    <a:pos x="782" y="551"/>
                  </a:cxn>
                  <a:cxn ang="0">
                    <a:pos x="885" y="449"/>
                  </a:cxn>
                  <a:cxn ang="0">
                    <a:pos x="915" y="414"/>
                  </a:cxn>
                  <a:cxn ang="0">
                    <a:pos x="981" y="318"/>
                  </a:cxn>
                  <a:cxn ang="0">
                    <a:pos x="1029" y="336"/>
                  </a:cxn>
                  <a:cxn ang="0">
                    <a:pos x="1126" y="617"/>
                  </a:cxn>
                  <a:cxn ang="0">
                    <a:pos x="1120" y="689"/>
                  </a:cxn>
                  <a:cxn ang="0">
                    <a:pos x="1156" y="749"/>
                  </a:cxn>
                  <a:cxn ang="0">
                    <a:pos x="1210" y="713"/>
                  </a:cxn>
                  <a:cxn ang="0">
                    <a:pos x="1246" y="749"/>
                  </a:cxn>
                  <a:cxn ang="0">
                    <a:pos x="1258" y="743"/>
                  </a:cxn>
                  <a:cxn ang="0">
                    <a:pos x="698" y="264"/>
                  </a:cxn>
                  <a:cxn ang="0">
                    <a:pos x="790" y="372"/>
                  </a:cxn>
                  <a:cxn ang="0">
                    <a:pos x="770" y="443"/>
                  </a:cxn>
                  <a:cxn ang="0">
                    <a:pos x="710" y="515"/>
                  </a:cxn>
                  <a:cxn ang="0">
                    <a:pos x="662" y="569"/>
                  </a:cxn>
                  <a:cxn ang="0">
                    <a:pos x="620" y="593"/>
                  </a:cxn>
                  <a:cxn ang="0">
                    <a:pos x="578" y="617"/>
                  </a:cxn>
                  <a:cxn ang="0">
                    <a:pos x="566" y="707"/>
                  </a:cxn>
                  <a:cxn ang="0">
                    <a:pos x="355" y="755"/>
                  </a:cxn>
                  <a:cxn ang="0">
                    <a:pos x="391" y="641"/>
                  </a:cxn>
                  <a:cxn ang="0">
                    <a:pos x="427" y="647"/>
                  </a:cxn>
                  <a:cxn ang="0">
                    <a:pos x="445" y="617"/>
                  </a:cxn>
                  <a:cxn ang="0">
                    <a:pos x="572" y="515"/>
                  </a:cxn>
                  <a:cxn ang="0">
                    <a:pos x="620" y="473"/>
                  </a:cxn>
                  <a:cxn ang="0">
                    <a:pos x="644" y="396"/>
                  </a:cxn>
                  <a:cxn ang="0">
                    <a:pos x="644" y="378"/>
                  </a:cxn>
                  <a:cxn ang="0">
                    <a:pos x="668" y="270"/>
                  </a:cxn>
                  <a:cxn ang="0">
                    <a:pos x="686" y="192"/>
                  </a:cxn>
                  <a:cxn ang="0">
                    <a:pos x="698" y="264"/>
                  </a:cxn>
                  <a:cxn ang="0">
                    <a:pos x="536" y="455"/>
                  </a:cxn>
                  <a:cxn ang="0">
                    <a:pos x="638" y="803"/>
                  </a:cxn>
                </a:cxnLst>
                <a:rect l="0" t="0" r="0" b="0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216" name="Freeform 19"/>
              <p:cNvSpPr/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0" b="0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17" name="Freeform 20"/>
              <p:cNvSpPr/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0" b="0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18" name="Freeform 21"/>
              <p:cNvSpPr/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0" b="0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19" name="Freeform 22"/>
              <p:cNvSpPr/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0" name="Freeform 23"/>
              <p:cNvSpPr/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0" b="0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1" name="Freeform 24"/>
              <p:cNvSpPr/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0" b="0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2" name="Freeform 25"/>
              <p:cNvSpPr/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50" y="24"/>
                  </a:cxn>
                  <a:cxn ang="0">
                    <a:pos x="62" y="12"/>
                  </a:cxn>
                  <a:cxn ang="0">
                    <a:pos x="68" y="6"/>
                  </a:cxn>
                  <a:cxn ang="0">
                    <a:pos x="74" y="0"/>
                  </a:cxn>
                  <a:cxn ang="0">
                    <a:pos x="44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0" b="0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3" name="Freeform 26"/>
              <p:cNvSpPr/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4" name="Freeform 27"/>
              <p:cNvSpPr/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0" b="0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5" name="Freeform 28"/>
              <p:cNvSpPr/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9" y="0"/>
                  </a:cxn>
                  <a:cxn ang="0">
                    <a:pos x="0" y="84"/>
                  </a:cxn>
                  <a:cxn ang="0">
                    <a:pos x="170" y="36"/>
                  </a:cxn>
                  <a:cxn ang="0">
                    <a:pos x="114" y="60"/>
                  </a:cxn>
                  <a:cxn ang="0">
                    <a:pos x="278" y="18"/>
                  </a:cxn>
                  <a:cxn ang="0">
                    <a:pos x="289" y="0"/>
                  </a:cxn>
                  <a:cxn ang="0">
                    <a:pos x="289" y="0"/>
                  </a:cxn>
                </a:cxnLst>
                <a:rect l="0" t="0" r="0" b="0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6" name="Freeform 29"/>
              <p:cNvSpPr/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7" name="Freeform 30"/>
              <p:cNvSpPr/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8" name="Freeform 31"/>
              <p:cNvSpPr/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0" b="0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29" name="Freeform 32"/>
              <p:cNvSpPr/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0" b="0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30" name="Freeform 33"/>
              <p:cNvSpPr/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31" name="Freeform 34"/>
              <p:cNvSpPr/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0" b="0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32" name="Freeform 35"/>
              <p:cNvSpPr/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8233" name="Freeform 36"/>
              <p:cNvSpPr/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0" b="0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234" name="Freeform 37"/>
              <p:cNvSpPr/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0" b="0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235" name="Freeform 38"/>
              <p:cNvSpPr/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0" b="0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236" name="Freeform 39"/>
              <p:cNvSpPr/>
              <p:nvPr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0" b="0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237" name="Freeform 40"/>
              <p:cNvSpPr/>
              <p:nvPr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0" b="0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</p:grpSp>
      </p:grpSp>
      <p:sp>
        <p:nvSpPr>
          <p:cNvPr id="8195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196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12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12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197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8198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8199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E2577E5D-C211-4600-9DCA-746BA6F766C2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14" r:id="rId1"/>
    <p:sldLayoutId id="2147490915" r:id="rId2"/>
    <p:sldLayoutId id="2147490916" r:id="rId3"/>
    <p:sldLayoutId id="2147490917" r:id="rId4"/>
    <p:sldLayoutId id="2147490918" r:id="rId5"/>
    <p:sldLayoutId id="2147490919" r:id="rId6"/>
    <p:sldLayoutId id="2147490920" r:id="rId7"/>
    <p:sldLayoutId id="2147490921" r:id="rId8"/>
    <p:sldLayoutId id="2147490922" r:id="rId9"/>
    <p:sldLayoutId id="2147490923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12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2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8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469900" indent="-469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o"/>
              <a:defRPr kumimoji="0" lang="ru-RU" altLang="en-US" sz="30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n"/>
              <a:defRPr kumimoji="0" lang="ru-RU" altLang="en-US" sz="2600" b="0" i="0" u="none">
                <a:solidFill>
                  <a:schemeClr val="tx1"/>
                </a:solidFill>
                <a:latin typeface="+mn-lt"/>
              </a:defRPr>
            </a:lvl2pPr>
            <a:lvl3pPr marL="1304925" indent="-39528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o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93863" indent="-3873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93913" indent="-398463" algn="l" defTabSz="914400" rtl="0" eaLnBrk="0" fontAlgn="base" hangingPunct="0">
              <a:lnSpc>
                <a:spcPct val="100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511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30083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655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9227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220" name="AutoShape 4"/>
          <p:cNvSpPr/>
          <p:nvPr/>
        </p:nvSpPr>
        <p:spPr bwMode="auto">
          <a:xfrm>
            <a:off x="609600" y="1566862"/>
            <a:ext cx="7958138" cy="1095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0"/>
              </a:cxn>
              <a:cxn ang="0">
                <a:pos x="2147483647" y="11998354"/>
              </a:cxn>
              <a:cxn ang="0">
                <a:pos x="0" y="11998354"/>
              </a:cxn>
              <a:cxn ang="0">
                <a:pos x="0" y="0"/>
              </a:cxn>
              <a:cxn ang="0">
                <a:pos x="2147483647" y="0"/>
              </a:cxn>
            </a:cxnLst>
            <a:rect l="0" t="0" r="0" b="0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</a:ln>
        </p:spPr>
      </p:sp>
      <p:cxnSp>
        <p:nvCxnSpPr>
          <p:cNvPr id="9221" name="Line 5"/>
          <p:cNvCxnSpPr/>
          <p:nvPr/>
        </p:nvCxnSpPr>
        <p:spPr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miter lim="800000"/>
          </a:ln>
        </p:spPr>
      </p:cxnSp>
      <p:sp>
        <p:nvSpPr>
          <p:cNvPr id="922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Verdana" pitchFamily="34" charset="0"/>
            </a:endParaRP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Verdana" pitchFamily="34" charset="0"/>
            </a:endParaRPr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FE5E5D7-0D12-40ED-B12D-1A1C60F86A37}" type="slidenum">
              <a:rPr sz="1200">
                <a:latin typeface="Verdana" pitchFamily="34" charset="0"/>
              </a:rPr>
              <a:t>‹#›</a:t>
            </a:fld>
            <a:endParaRPr sz="1200"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25" r:id="rId1"/>
    <p:sldLayoutId id="2147490926" r:id="rId2"/>
    <p:sldLayoutId id="2147490927" r:id="rId3"/>
    <p:sldLayoutId id="2147490928" r:id="rId4"/>
    <p:sldLayoutId id="2147490929" r:id="rId5"/>
    <p:sldLayoutId id="2147490930" r:id="rId6"/>
    <p:sldLayoutId id="2147490931" r:id="rId7"/>
    <p:sldLayoutId id="2147490932" r:id="rId8"/>
    <p:sldLayoutId id="2147490933" r:id="rId9"/>
    <p:sldLayoutId id="2147490934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8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o"/>
        <a:defRPr kumimoji="0" sz="30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n"/>
        <a:defRPr kumimoji="0" sz="2600" b="0" i="0" u="none">
          <a:solidFill>
            <a:schemeClr val="tx1"/>
          </a:solidFill>
          <a:latin typeface="+mn-lt"/>
        </a:defRPr>
      </a:lvl2pPr>
      <a:lvl3pPr marL="1304925" indent="-39528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o"/>
        <a:defRPr kumimoji="0" sz="2300" b="0" i="0" u="none">
          <a:solidFill>
            <a:schemeClr val="tx1"/>
          </a:solidFill>
          <a:latin typeface="+mn-lt"/>
        </a:defRPr>
      </a:lvl3pPr>
      <a:lvl4pPr marL="1693863" indent="-3873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93913" indent="-398463" algn="l" defTabSz="914400" rtl="0" eaLnBrk="0" fontAlgn="base" hangingPunct="0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5pPr>
      <a:lvl6pPr marL="25511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/>
          <p:nvPr/>
        </p:nvSpPr>
        <p:spPr bwMode="hidden">
          <a:xfrm>
            <a:off x="0" y="0"/>
            <a:ext cx="17526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>
              <a:latin typeface="Times New Roman" pitchFamily="18" charset="0"/>
            </a:endParaRPr>
          </a:p>
        </p:txBody>
      </p:sp>
      <p:grpSp>
        <p:nvGrpSpPr>
          <p:cNvPr id="10243" name="Group 3"/>
          <p:cNvGrpSpPr/>
          <p:nvPr/>
        </p:nvGrpSpPr>
        <p:grpSpPr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10249" name="Freeform 4"/>
            <p:cNvSpPr/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0" b="0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10250" name="Freeform 5"/>
            <p:cNvSpPr/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0" b="0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10251" name="Group 6"/>
            <p:cNvGrpSpPr/>
            <p:nvPr/>
          </p:nvGrpSpPr>
          <p:grpSpPr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10253" name="AutoShape 7" descr="Green marble"/>
              <p:cNvSpPr/>
              <p:nvPr/>
            </p:nvSpPr>
            <p:spPr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12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10254" name="Freeform 8"/>
              <p:cNvSpPr/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0" b="0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255" name="Freeform 9"/>
              <p:cNvSpPr/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0" b="0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256" name="Freeform 10"/>
              <p:cNvSpPr/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0" b="0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10252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imes New Roman" pitchFamily="18" charset="0"/>
              </a:endParaRPr>
            </a:p>
          </p:txBody>
        </p:sp>
      </p:grpSp>
      <p:sp>
        <p:nvSpPr>
          <p:cNvPr id="10244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45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4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24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248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137DC26-9587-49FD-961B-3C720BA3AB72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36" r:id="rId1"/>
    <p:sldLayoutId id="2147490937" r:id="rId2"/>
    <p:sldLayoutId id="2147490938" r:id="rId3"/>
    <p:sldLayoutId id="2147490939" r:id="rId4"/>
    <p:sldLayoutId id="2147490940" r:id="rId5"/>
    <p:sldLayoutId id="2147490941" r:id="rId6"/>
    <p:sldLayoutId id="2147490942" r:id="rId7"/>
    <p:sldLayoutId id="2147490943" r:id="rId8"/>
    <p:sldLayoutId id="2147490944" r:id="rId9"/>
    <p:sldLayoutId id="2147490945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381000" y="381000"/>
            <a:ext cx="8001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7772400" cy="464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99BB54F-F572-441E-96AB-79ED3BCC11F2}" type="slidenum">
              <a:rPr sz="1400">
                <a:solidFill>
                  <a:schemeClr val="bg2"/>
                </a:solidFill>
                <a:latin typeface="Tahoma" pitchFamily="34" charset="0"/>
              </a:rPr>
              <a:t>‹#›</a:t>
            </a:fld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  <p:grpSp>
        <p:nvGrpSpPr>
          <p:cNvPr id="11271" name="Group 7"/>
          <p:cNvGrpSpPr/>
          <p:nvPr/>
        </p:nvGrpSpPr>
        <p:grpSpPr>
          <a:xfrm>
            <a:off x="177800" y="230188"/>
            <a:ext cx="203200" cy="6503988"/>
            <a:chOff x="112" y="145"/>
            <a:chExt cx="128" cy="4097"/>
          </a:xfrm>
        </p:grpSpPr>
        <p:sp>
          <p:nvSpPr>
            <p:cNvPr id="11284" name="Rectangle 8"/>
            <p:cNvSpPr/>
            <p:nvPr/>
          </p:nvSpPr>
          <p:spPr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1285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algn="ctr" eaLnBrk="1" hangingPunct="1"/>
              <a:endParaRPr lang="ru-RU" altLang="ru-RU" sz="2400">
                <a:latin typeface="Tahoma" pitchFamily="34" charset="0"/>
              </a:endParaRPr>
            </a:p>
          </p:txBody>
        </p:sp>
      </p:grpSp>
      <p:grpSp>
        <p:nvGrpSpPr>
          <p:cNvPr id="11272" name="Group 10"/>
          <p:cNvGrpSpPr/>
          <p:nvPr/>
        </p:nvGrpSpPr>
        <p:grpSpPr>
          <a:xfrm>
            <a:off x="8793162" y="220662"/>
            <a:ext cx="198438" cy="6408738"/>
            <a:chOff x="5539" y="139"/>
            <a:chExt cx="125" cy="4037"/>
          </a:xfrm>
        </p:grpSpPr>
        <p:sp>
          <p:nvSpPr>
            <p:cNvPr id="11282" name="Rectangle 11"/>
            <p:cNvSpPr/>
            <p:nvPr/>
          </p:nvSpPr>
          <p:spPr>
            <a:xfrm rot="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1283" name="Rectangle 12"/>
            <p:cNvSpPr/>
            <p:nvPr/>
          </p:nvSpPr>
          <p:spPr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11273" name="Group 13"/>
          <p:cNvGrpSpPr/>
          <p:nvPr/>
        </p:nvGrpSpPr>
        <p:grpSpPr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1280" name="Rectangle 14"/>
            <p:cNvSpPr/>
            <p:nvPr/>
          </p:nvSpPr>
          <p:spPr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1281" name="Rectangle 15"/>
            <p:cNvSpPr/>
            <p:nvPr/>
          </p:nvSpPr>
          <p:spPr>
            <a:xfrm rot="5400000" flipV="1">
              <a:off x="2914" y="1523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11274" name="Group 16"/>
          <p:cNvGrpSpPr/>
          <p:nvPr/>
        </p:nvGrpSpPr>
        <p:grpSpPr>
          <a:xfrm>
            <a:off x="76200" y="176212"/>
            <a:ext cx="8745538" cy="161925"/>
            <a:chOff x="48" y="111"/>
            <a:chExt cx="5509" cy="102"/>
          </a:xfrm>
        </p:grpSpPr>
        <p:sp>
          <p:nvSpPr>
            <p:cNvPr id="11278" name="Rectangle 17"/>
            <p:cNvSpPr/>
            <p:nvPr/>
          </p:nvSpPr>
          <p:spPr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1279" name="Rectangle 18"/>
            <p:cNvSpPr/>
            <p:nvPr/>
          </p:nvSpPr>
          <p:spPr>
            <a:xfrm rot="5400000" flipV="1">
              <a:off x="2782" y="-2623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11275" name="Group 19"/>
          <p:cNvGrpSpPr/>
          <p:nvPr/>
        </p:nvGrpSpPr>
        <p:grpSpPr>
          <a:xfrm>
            <a:off x="71438" y="176212"/>
            <a:ext cx="8745538" cy="161925"/>
            <a:chOff x="48" y="111"/>
            <a:chExt cx="5509" cy="102"/>
          </a:xfrm>
        </p:grpSpPr>
        <p:sp>
          <p:nvSpPr>
            <p:cNvPr id="11276" name="Rectangle 20"/>
            <p:cNvSpPr/>
            <p:nvPr/>
          </p:nvSpPr>
          <p:spPr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1277" name="Rectangle 21"/>
            <p:cNvSpPr/>
            <p:nvPr/>
          </p:nvSpPr>
          <p:spPr>
            <a:xfrm rot="5400000" flipV="1">
              <a:off x="2783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47" r:id="rId1"/>
    <p:sldLayoutId id="2147490948" r:id="rId2"/>
    <p:sldLayoutId id="2147490949" r:id="rId3"/>
    <p:sldLayoutId id="2147490950" r:id="rId4"/>
    <p:sldLayoutId id="2147490951" r:id="rId5"/>
    <p:sldLayoutId id="2147490952" r:id="rId6"/>
    <p:sldLayoutId id="2147490953" r:id="rId7"/>
    <p:sldLayoutId id="2147490954" r:id="rId8"/>
    <p:sldLayoutId id="2147490955" r:id="rId9"/>
    <p:sldLayoutId id="2147490956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»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body" idx="1"/>
          </p:nvPr>
        </p:nvSpPr>
        <p:spPr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22860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533400" y="28194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981200" y="533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762000" y="1066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143000" y="685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362200" y="152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0" y="755650"/>
            <a:ext cx="5867400" cy="76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5715000" y="609600"/>
            <a:ext cx="304800" cy="3048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5562600" y="457200"/>
            <a:ext cx="304800" cy="3048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8458200" y="3962400"/>
            <a:ext cx="381000" cy="381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8686800" y="3657600"/>
            <a:ext cx="381000" cy="381000"/>
          </a:xfrm>
          <a:prstGeom prst="rect">
            <a:avLst/>
          </a:prstGeom>
          <a:solidFill>
            <a:schemeClr val="bg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grpSp>
        <p:nvGrpSpPr>
          <p:cNvPr id="12302" name="Group 14"/>
          <p:cNvGrpSpPr/>
          <p:nvPr/>
        </p:nvGrpSpPr>
        <p:grpSpPr>
          <a:xfrm>
            <a:off x="0" y="2286000"/>
            <a:ext cx="1066800" cy="1066800"/>
            <a:chOff x="0" y="2496"/>
            <a:chExt cx="672" cy="672"/>
          </a:xfrm>
        </p:grpSpPr>
        <p:sp>
          <p:nvSpPr>
            <p:cNvPr id="12312" name="Rectangle 15"/>
            <p:cNvSpPr>
              <a:spLocks noChangeArrowheads="1"/>
            </p:cNvSpPr>
            <p:nvPr/>
          </p:nvSpPr>
          <p:spPr bwMode="auto">
            <a:xfrm>
              <a:off x="0" y="2496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2313" name="Rectangle 16"/>
            <p:cNvSpPr>
              <a:spLocks noChangeArrowheads="1"/>
            </p:cNvSpPr>
            <p:nvPr/>
          </p:nvSpPr>
          <p:spPr bwMode="auto">
            <a:xfrm>
              <a:off x="336" y="2832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sp>
        <p:nvSpPr>
          <p:cNvPr id="12303" name="Rectangle 17"/>
          <p:cNvSpPr>
            <a:spLocks noGrp="1"/>
          </p:cNvSpPr>
          <p:nvPr>
            <p:ph type="title"/>
          </p:nvPr>
        </p:nvSpPr>
        <p:spPr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000" b="0" i="0" u="none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2304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12305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12306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  <a:effectLst/>
        </p:spPr>
        <p:txBody>
          <a:bodyPr wrap="none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9DE44A80-A234-493C-B4F0-EB033BDD22B9}" type="slidenum">
              <a:rPr sz="2800" b="1">
                <a:solidFill>
                  <a:schemeClr val="bg1"/>
                </a:solidFill>
                <a:latin typeface="Tahoma" pitchFamily="34" charset="0"/>
              </a:rPr>
              <a:t>‹#›</a:t>
            </a:fld>
            <a:endParaRPr sz="2800" b="1">
              <a:solidFill>
                <a:schemeClr val="bg1"/>
              </a:solidFill>
              <a:latin typeface="Tahoma" pitchFamily="34" charset="0"/>
            </a:endParaRPr>
          </a:p>
        </p:txBody>
      </p:sp>
      <p:grpSp>
        <p:nvGrpSpPr>
          <p:cNvPr id="12307" name="Group 21"/>
          <p:cNvGrpSpPr/>
          <p:nvPr/>
        </p:nvGrpSpPr>
        <p:grpSpPr>
          <a:xfrm>
            <a:off x="762000" y="152400"/>
            <a:ext cx="1981200" cy="1295400"/>
            <a:chOff x="3888" y="96"/>
            <a:chExt cx="1248" cy="816"/>
          </a:xfrm>
        </p:grpSpPr>
        <p:sp>
          <p:nvSpPr>
            <p:cNvPr id="12308" name="Rectangle 22"/>
            <p:cNvSpPr>
              <a:spLocks noChangeArrowheads="1"/>
            </p:cNvSpPr>
            <p:nvPr/>
          </p:nvSpPr>
          <p:spPr bwMode="auto">
            <a:xfrm>
              <a:off x="4656" y="336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2309" name="Rectangle 23"/>
            <p:cNvSpPr>
              <a:spLocks noChangeArrowheads="1"/>
            </p:cNvSpPr>
            <p:nvPr/>
          </p:nvSpPr>
          <p:spPr bwMode="auto">
            <a:xfrm>
              <a:off x="3888" y="672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2310" name="Rectangle 24"/>
            <p:cNvSpPr>
              <a:spLocks noChangeArrowheads="1"/>
            </p:cNvSpPr>
            <p:nvPr/>
          </p:nvSpPr>
          <p:spPr bwMode="auto">
            <a:xfrm>
              <a:off x="4128" y="432"/>
              <a:ext cx="240" cy="240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2311" name="Rectangle 25"/>
            <p:cNvSpPr>
              <a:spLocks noChangeArrowheads="1"/>
            </p:cNvSpPr>
            <p:nvPr/>
          </p:nvSpPr>
          <p:spPr bwMode="auto">
            <a:xfrm>
              <a:off x="4896" y="96"/>
              <a:ext cx="240" cy="240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58" r:id="rId1"/>
    <p:sldLayoutId id="2147490959" r:id="rId2"/>
    <p:sldLayoutId id="2147490960" r:id="rId3"/>
    <p:sldLayoutId id="2147490961" r:id="rId4"/>
    <p:sldLayoutId id="2147490962" r:id="rId5"/>
    <p:sldLayoutId id="2147490963" r:id="rId6"/>
    <p:sldLayoutId id="2147490964" r:id="rId7"/>
    <p:sldLayoutId id="2147490965" r:id="rId8"/>
    <p:sldLayoutId id="2147490966" r:id="rId9"/>
    <p:sldLayoutId id="2147490967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000" b="0" i="0" u="none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/>
          <p:nvPr/>
        </p:nvGrpSpPr>
        <p:grpSpPr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13320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13321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13322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13323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13324" name="Freeform 7"/>
            <p:cNvSpPr/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25" name="Freeform 8"/>
            <p:cNvSpPr/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26" name="Freeform 9"/>
            <p:cNvSpPr/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27" name="Freeform 10"/>
            <p:cNvSpPr/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28" name="Freeform 11"/>
            <p:cNvSpPr/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29" name="Freeform 12"/>
            <p:cNvSpPr/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0" name="Freeform 13"/>
            <p:cNvSpPr/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1" name="Freeform 14"/>
            <p:cNvSpPr/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2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13333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13334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13335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13336" name="Freeform 19"/>
            <p:cNvSpPr/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7" name="Freeform 20"/>
            <p:cNvSpPr/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8" name="Freeform 21"/>
            <p:cNvSpPr/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39" name="Freeform 22"/>
            <p:cNvSpPr/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0" name="Freeform 23"/>
            <p:cNvSpPr/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1" name="Freeform 24"/>
            <p:cNvSpPr/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2" name="Freeform 25"/>
            <p:cNvSpPr/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3" name="Freeform 26"/>
            <p:cNvSpPr/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4" name="Freeform 27"/>
            <p:cNvSpPr/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5" name="Freeform 28"/>
            <p:cNvSpPr/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46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cxnSp>
          <p:nvCxnSpPr>
            <p:cNvPr id="13347" name="Line 30"/>
            <p:cNvCxnSpPr/>
            <p:nvPr/>
          </p:nvCxnSpPr>
          <p:spPr>
            <a:xfrm flipH="1"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miter lim="800000"/>
            </a:ln>
          </p:spPr>
        </p:cxnSp>
        <p:cxnSp>
          <p:nvCxnSpPr>
            <p:cNvPr id="13348" name="Line 31"/>
            <p:cNvCxnSpPr/>
            <p:nvPr/>
          </p:nvCxnSpPr>
          <p:spPr>
            <a:xfrm flipH="1"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miter lim="800000"/>
            </a:ln>
          </p:spPr>
        </p:cxnSp>
      </p:grpSp>
      <p:sp>
        <p:nvSpPr>
          <p:cNvPr id="13315" name="Rectangle 32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3316" name="Rectangle 33"/>
          <p:cNvSpPr>
            <a:spLocks noGrp="1"/>
          </p:cNvSpPr>
          <p:nvPr>
            <p:ph type="body" idx="1"/>
          </p:nvPr>
        </p:nvSpPr>
        <p:spPr>
          <a:xfrm>
            <a:off x="1500188" y="1524000"/>
            <a:ext cx="7491412" cy="4714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3317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13318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13319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B717414-F720-491F-886E-42EC9272BF92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69" r:id="rId1"/>
    <p:sldLayoutId id="2147490970" r:id="rId2"/>
    <p:sldLayoutId id="2147490971" r:id="rId3"/>
    <p:sldLayoutId id="2147490972" r:id="rId4"/>
    <p:sldLayoutId id="2147490973" r:id="rId5"/>
    <p:sldLayoutId id="2147490974" r:id="rId6"/>
    <p:sldLayoutId id="2147490975" r:id="rId7"/>
    <p:sldLayoutId id="2147490976" r:id="rId8"/>
    <p:sldLayoutId id="2147490977" r:id="rId9"/>
    <p:sldLayoutId id="2147490978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4339" name="Freeform 3"/>
          <p:cNvSpPr/>
          <p:nvPr/>
        </p:nvSpPr>
        <p:spPr bwMode="auto">
          <a:xfrm>
            <a:off x="7573962" y="5902325"/>
            <a:ext cx="1570038" cy="955675"/>
          </a:xfrm>
          <a:custGeom>
            <a:avLst/>
            <a:gdLst/>
            <a:ahLst/>
            <a:cxnLst>
              <a:cxn ang="0">
                <a:pos x="612396980" y="0"/>
              </a:cxn>
              <a:cxn ang="0">
                <a:pos x="2147483647" y="871974063"/>
              </a:cxn>
              <a:cxn ang="0">
                <a:pos x="2147483647" y="1512093750"/>
              </a:cxn>
              <a:cxn ang="0">
                <a:pos x="0" y="1514614700"/>
              </a:cxn>
              <a:cxn ang="0">
                <a:pos x="612396980" y="0"/>
              </a:cxn>
            </a:cxnLst>
            <a:rect l="0" t="0" r="0" b="0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14340" name="Freeform 4"/>
          <p:cNvSpPr/>
          <p:nvPr/>
        </p:nvSpPr>
        <p:spPr bwMode="auto">
          <a:xfrm>
            <a:off x="7575550" y="6176962"/>
            <a:ext cx="1568450" cy="681038"/>
          </a:xfrm>
          <a:custGeom>
            <a:avLst/>
            <a:gdLst/>
            <a:ahLst/>
            <a:cxnLst>
              <a:cxn ang="0">
                <a:pos x="0" y="1078626083"/>
              </a:cxn>
              <a:cxn ang="0">
                <a:pos x="1076107513" y="0"/>
              </a:cxn>
              <a:cxn ang="0">
                <a:pos x="2147483647" y="551913020"/>
              </a:cxn>
              <a:cxn ang="0">
                <a:pos x="2147483647" y="1078626083"/>
              </a:cxn>
              <a:cxn ang="0">
                <a:pos x="0" y="1078626083"/>
              </a:cxn>
            </a:cxnLst>
            <a:rect l="0" t="0" r="0" b="0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4342" name="Freeform 6"/>
          <p:cNvSpPr/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604837500"/>
              </a:cxn>
              <a:cxn ang="0">
                <a:pos x="72580516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1434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4345" name="Rectangle 9"/>
          <p:cNvSpPr>
            <a:spLocks noGrp="1"/>
          </p:cNvSpPr>
          <p:nvPr>
            <p:ph type="title"/>
          </p:nvPr>
        </p:nvSpPr>
        <p:spPr>
          <a:xfrm>
            <a:off x="2117725" y="0"/>
            <a:ext cx="6867525" cy="1065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4346" name="Freeform 10"/>
          <p:cNvSpPr/>
          <p:nvPr/>
        </p:nvSpPr>
        <p:spPr bwMode="auto">
          <a:xfrm>
            <a:off x="0" y="-15875"/>
            <a:ext cx="1522412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871974063"/>
              </a:cxn>
              <a:cxn ang="0">
                <a:pos x="72076492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4347" name="Rectangle 11"/>
          <p:cNvSpPr>
            <a:spLocks noGrp="1"/>
          </p:cNvSpPr>
          <p:nvPr>
            <p:ph type="body" idx="1"/>
          </p:nvPr>
        </p:nvSpPr>
        <p:spPr>
          <a:xfrm>
            <a:off x="2209800" y="1927225"/>
            <a:ext cx="6775450" cy="4151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2pPr>
            <a:lvl3pPr marL="10858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4287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n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4pPr>
            <a:lvl5pPr marL="17716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5pPr>
            <a:lvl6pPr marL="22288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6pPr>
            <a:lvl7pPr marL="26860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7pPr>
            <a:lvl8pPr marL="31432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8pPr>
            <a:lvl9pPr marL="36004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434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3213" y="6415088"/>
            <a:ext cx="969962" cy="4238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556E485B-1743-4DBE-BCFB-D49E24A08784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80" r:id="rId1"/>
    <p:sldLayoutId id="2147490981" r:id="rId2"/>
    <p:sldLayoutId id="2147490982" r:id="rId3"/>
    <p:sldLayoutId id="2147490983" r:id="rId4"/>
    <p:sldLayoutId id="2147490984" r:id="rId5"/>
    <p:sldLayoutId id="2147490985" r:id="rId6"/>
    <p:sldLayoutId id="2147490986" r:id="rId7"/>
    <p:sldLayoutId id="2147490987" r:id="rId8"/>
    <p:sldLayoutId id="2147490988" r:id="rId9"/>
    <p:sldLayoutId id="2147490989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u"/>
        <a:defRPr kumimoji="0" sz="24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2pPr>
      <a:lvl3pPr marL="10858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4287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kumimoji="0" sz="1600" b="0" i="0" u="none">
          <a:solidFill>
            <a:schemeClr val="tx1"/>
          </a:solidFill>
          <a:latin typeface="+mn-lt"/>
        </a:defRPr>
      </a:lvl4pPr>
      <a:lvl5pPr marL="17716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kumimoji="0" sz="1600" b="0" i="0" u="none">
          <a:solidFill>
            <a:schemeClr val="tx1"/>
          </a:solidFill>
          <a:latin typeface="+mn-lt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/>
          <p:nvPr/>
        </p:nvGrpSpPr>
        <p:grpSpPr>
          <a:xfrm>
            <a:off x="1071562" y="304800"/>
            <a:ext cx="7615238" cy="1106488"/>
            <a:chOff x="675" y="192"/>
            <a:chExt cx="4797" cy="697"/>
          </a:xfrm>
        </p:grpSpPr>
        <p:sp>
          <p:nvSpPr>
            <p:cNvPr id="15368" name="Oval 3"/>
            <p:cNvSpPr/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15369" name="Oval 4"/>
            <p:cNvSpPr/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15370" name="Oval 5"/>
            <p:cNvSpPr/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15371" name="Oval 6"/>
            <p:cNvSpPr/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15372" name="Oval 7"/>
            <p:cNvSpPr/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</p:grpSp>
      <p:sp>
        <p:nvSpPr>
          <p:cNvPr id="15363" name="Rectangle 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¡"/>
              <a:defRPr kumimoji="0" lang="ru-RU" altLang="en-US" sz="27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l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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5364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/>
          </a:p>
        </p:txBody>
      </p:sp>
      <p:sp>
        <p:nvSpPr>
          <p:cNvPr id="15365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/>
          </a:p>
        </p:txBody>
      </p:sp>
      <p:sp>
        <p:nvSpPr>
          <p:cNvPr id="15366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568C0F1-E5C1-4870-B7C6-A9CF46C32EB6}" type="slidenum">
              <a:rPr sz="1000"/>
              <a:t>‹#›</a:t>
            </a:fld>
            <a:endParaRPr sz="1000"/>
          </a:p>
        </p:txBody>
      </p:sp>
      <p:sp>
        <p:nvSpPr>
          <p:cNvPr id="15367" name="Rectangle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8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91" r:id="rId1"/>
    <p:sldLayoutId id="2147490992" r:id="rId2"/>
    <p:sldLayoutId id="2147490993" r:id="rId3"/>
    <p:sldLayoutId id="2147490994" r:id="rId4"/>
    <p:sldLayoutId id="2147490995" r:id="rId5"/>
    <p:sldLayoutId id="2147490996" r:id="rId6"/>
    <p:sldLayoutId id="2147490997" r:id="rId7"/>
    <p:sldLayoutId id="2147490998" r:id="rId8"/>
    <p:sldLayoutId id="2147490999" r:id="rId9"/>
    <p:sldLayoutId id="2147491000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8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¡"/>
        <a:defRPr kumimoji="0" sz="27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l"/>
        <a:defRPr kumimoji="0" sz="23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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/>
          <p:nvPr/>
        </p:nvGrpSpPr>
        <p:grpSpPr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6392" name="Rectangle 3"/>
            <p:cNvSpPr/>
            <p:nvPr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0F0F0F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393" name="Rectangle 4"/>
            <p:cNvSpPr/>
            <p:nvPr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394" name="Rectangle 5"/>
            <p:cNvSpPr/>
            <p:nvPr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395" name="Rectangle 6"/>
            <p:cNvSpPr/>
            <p:nvPr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396" name="Rectangle 7"/>
            <p:cNvSpPr/>
            <p:nvPr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397" name="Rectangle 8"/>
            <p:cNvSpPr/>
            <p:nvPr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398" name="Rectangle 9"/>
            <p:cNvSpPr/>
            <p:nvPr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11B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399" name="Rectangle 10"/>
            <p:cNvSpPr/>
            <p:nvPr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rgbClr val="4C19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400" name="Rectangle 11"/>
            <p:cNvSpPr/>
            <p:nvPr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1" name="Rectangle 12"/>
            <p:cNvSpPr/>
            <p:nvPr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2" name="Rectangle 13"/>
            <p:cNvSpPr/>
            <p:nvPr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3" name="Rectangle 14"/>
            <p:cNvSpPr/>
            <p:nvPr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4" name="Rectangle 15"/>
            <p:cNvSpPr/>
            <p:nvPr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405" name="Rectangle 16"/>
            <p:cNvSpPr/>
            <p:nvPr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6" name="Rectangle 17"/>
            <p:cNvSpPr/>
            <p:nvPr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407" name="Rectangle 18"/>
            <p:cNvSpPr/>
            <p:nvPr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08" name="Rectangle 19"/>
            <p:cNvSpPr/>
            <p:nvPr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16409" name="Rectangle 20"/>
            <p:cNvSpPr/>
            <p:nvPr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10" name="Rectangle 21"/>
            <p:cNvSpPr/>
            <p:nvPr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6411" name="Freeform 22"/>
            <p:cNvSpPr/>
            <p:nvPr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0" b="0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</a:ln>
          </p:spPr>
        </p:sp>
        <p:sp>
          <p:nvSpPr>
            <p:cNvPr id="16412" name="Freeform 23"/>
            <p:cNvSpPr/>
            <p:nvPr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0" b="0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rgbClr val="080808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16387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6388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6389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16390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5BC5AE7E-1017-45B6-B474-9FCA7B1DE43F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16391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02" r:id="rId1"/>
    <p:sldLayoutId id="2147491003" r:id="rId2"/>
    <p:sldLayoutId id="2147491004" r:id="rId3"/>
    <p:sldLayoutId id="2147491005" r:id="rId4"/>
    <p:sldLayoutId id="2147491006" r:id="rId5"/>
    <p:sldLayoutId id="2147491007" r:id="rId6"/>
    <p:sldLayoutId id="2147491008" r:id="rId7"/>
    <p:sldLayoutId id="2147491009" r:id="rId8"/>
    <p:sldLayoutId id="2147491010" r:id="rId9"/>
    <p:sldLayoutId id="2147491011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/>
          <p:nvPr/>
        </p:nvGrpSpPr>
        <p:grpSpPr>
          <a:xfrm>
            <a:off x="4762" y="0"/>
            <a:ext cx="1728788" cy="6865938"/>
            <a:chOff x="3" y="0"/>
            <a:chExt cx="1089" cy="4325"/>
          </a:xfrm>
        </p:grpSpPr>
        <p:sp>
          <p:nvSpPr>
            <p:cNvPr id="17416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17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418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12"/>
              <a:tile tx="0" ty="0" sx="100000" sy="100000" flip="none" algn="tl"/>
            </a:blip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17419" name="AutoShape 6"/>
            <p:cNvSpPr/>
            <p:nvPr/>
          </p:nvSpPr>
          <p:spPr>
            <a:xfrm rot="6000000">
              <a:off x="348" y="372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17411" name="Rectangle 7"/>
          <p:cNvSpPr>
            <a:spLocks noGrp="1"/>
          </p:cNvSpPr>
          <p:nvPr>
            <p:ph type="title"/>
          </p:nvPr>
        </p:nvSpPr>
        <p:spPr>
          <a:xfrm>
            <a:off x="1370012" y="2476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7412" name="Rectangle 8"/>
          <p:cNvSpPr>
            <a:spLocks noGrp="1"/>
          </p:cNvSpPr>
          <p:nvPr>
            <p:ph type="body" idx="1"/>
          </p:nvPr>
        </p:nvSpPr>
        <p:spPr>
          <a:xfrm>
            <a:off x="1370012" y="16764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741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1741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7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1741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7413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9561659-FD6D-40C9-8314-B7086E118C4B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13" r:id="rId1"/>
    <p:sldLayoutId id="2147491014" r:id="rId2"/>
    <p:sldLayoutId id="2147491015" r:id="rId3"/>
    <p:sldLayoutId id="2147491016" r:id="rId4"/>
    <p:sldLayoutId id="2147491017" r:id="rId5"/>
    <p:sldLayoutId id="2147491018" r:id="rId6"/>
    <p:sldLayoutId id="2147491019" r:id="rId7"/>
    <p:sldLayoutId id="2147491020" r:id="rId8"/>
    <p:sldLayoutId id="2147491021" r:id="rId9"/>
    <p:sldLayoutId id="2147491022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/>
          <p:nvPr/>
        </p:nvGrpSpPr>
        <p:grpSpPr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8440" name="Group 3"/>
            <p:cNvGrpSpPr/>
            <p:nvPr/>
          </p:nvGrpSpPr>
          <p:grpSpPr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8444" name="Rectangle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18445" name="Freeform 5"/>
              <p:cNvSpPr/>
              <p:nvPr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0" b="0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</p:spPr>
          </p:sp>
        </p:grpSp>
        <p:grpSp>
          <p:nvGrpSpPr>
            <p:cNvPr id="18441" name="Group 6"/>
            <p:cNvGrpSpPr/>
            <p:nvPr/>
          </p:nvGrpSpPr>
          <p:grpSpPr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8442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18443" name="AutoShape 8"/>
              <p:cNvSpPr/>
              <p:nvPr/>
            </p:nvSpPr>
            <p:spPr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</p:grpSp>
      </p:grpSp>
      <p:sp>
        <p:nvSpPr>
          <p:cNvPr id="18435" name="AutoShape 9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8436" name="Rectangle 10"/>
          <p:cNvSpPr>
            <a:spLocks noGrp="1"/>
          </p:cNvSpPr>
          <p:nvPr>
            <p:ph type="body" idx="1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Tx/>
              <a:buChar char="–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843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/>
          </a:p>
        </p:txBody>
      </p:sp>
      <p:sp>
        <p:nvSpPr>
          <p:cNvPr id="1843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1843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6A844F5C-A40F-46EE-BA78-357CD1F0C3EE}" type="slidenum">
              <a:rPr sz="2600" b="1">
                <a:solidFill>
                  <a:schemeClr val="bg1"/>
                </a:solidFill>
              </a:rPr>
              <a:t>‹#›</a:t>
            </a:fld>
            <a:endParaRPr sz="2600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24" r:id="rId1"/>
    <p:sldLayoutId id="2147491025" r:id="rId2"/>
    <p:sldLayoutId id="2147491026" r:id="rId3"/>
    <p:sldLayoutId id="2147491027" r:id="rId4"/>
    <p:sldLayoutId id="2147491028" r:id="rId5"/>
    <p:sldLayoutId id="2147491029" r:id="rId6"/>
    <p:sldLayoutId id="2147491030" r:id="rId7"/>
    <p:sldLayoutId id="2147491031" r:id="rId8"/>
    <p:sldLayoutId id="2147491032" r:id="rId9"/>
    <p:sldLayoutId id="2147491033" r:id="rId10"/>
  </p:sldLayoutIdLst>
  <p:transition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Tx/>
        <a:buChar char="–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>
            <a:duotone>
              <a:schemeClr val="bg1"/>
              <a:srgbClr val="FFFFFF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677B1BC-F016-4BBE-9D06-96405F1BCFE2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35" r:id="rId1"/>
    <p:sldLayoutId id="2147491036" r:id="rId2"/>
    <p:sldLayoutId id="2147491037" r:id="rId3"/>
    <p:sldLayoutId id="2147491038" r:id="rId4"/>
    <p:sldLayoutId id="2147491039" r:id="rId5"/>
    <p:sldLayoutId id="2147491040" r:id="rId6"/>
    <p:sldLayoutId id="2147491041" r:id="rId7"/>
    <p:sldLayoutId id="2147491042" r:id="rId8"/>
    <p:sldLayoutId id="2147491043" r:id="rId9"/>
    <p:sldLayoutId id="2147491044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EA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amboo"/>
          <p:cNvPicPr/>
          <p:nvPr/>
        </p:nvPicPr>
        <p:blipFill>
          <a:blip r:embed="rId13"/>
          <a:srcRect r="45977"/>
          <a:stretch>
            <a:fillRect/>
          </a:stretch>
        </p:blipFill>
        <p:spPr bwMode="ltGray">
          <a:xfrm>
            <a:off x="7353300" y="0"/>
            <a:ext cx="17907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Rectangle 3"/>
          <p:cNvSpPr>
            <a:spLocks noGrp="1"/>
          </p:cNvSpPr>
          <p:nvPr>
            <p:ph type="title"/>
          </p:nvPr>
        </p:nvSpPr>
        <p:spPr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0484" name="Rectangle 4"/>
          <p:cNvSpPr>
            <a:spLocks noGrp="1"/>
          </p:cNvSpPr>
          <p:nvPr>
            <p:ph type="body" idx="1"/>
          </p:nvPr>
        </p:nvSpPr>
        <p:spPr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600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2F474FFE-C8B2-4DD5-8744-5CCCBF8D1B54}" type="datetime1">
              <a:rPr lang="ru-RU" sz="1400"/>
              <a:t>30.03.2026</a:t>
            </a:fld>
            <a:endParaRPr sz="1400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3505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48400" y="6248400"/>
            <a:ext cx="152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AAEDE75-A007-43B7-ABB4-ACE13325F6C1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46" r:id="rId1"/>
    <p:sldLayoutId id="2147491047" r:id="rId2"/>
    <p:sldLayoutId id="2147491048" r:id="rId3"/>
    <p:sldLayoutId id="2147491049" r:id="rId4"/>
    <p:sldLayoutId id="2147491050" r:id="rId5"/>
    <p:sldLayoutId id="2147491051" r:id="rId6"/>
    <p:sldLayoutId id="2147491052" r:id="rId7"/>
    <p:sldLayoutId id="2147491053" r:id="rId8"/>
    <p:sldLayoutId id="2147491054" r:id="rId9"/>
    <p:sldLayoutId id="2147491055" r:id="rId10"/>
    <p:sldLayoutId id="2147491056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06" name="Line 2"/>
          <p:cNvCxnSpPr/>
          <p:nvPr/>
        </p:nvCxnSpPr>
        <p:spPr>
          <a:xfrm>
            <a:off x="0" y="15240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miter lim="800000"/>
          </a:ln>
        </p:spPr>
      </p:cxn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6400800"/>
            <a:ext cx="9144000" cy="152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1508" name="Rectangle 4" descr="mutegras"/>
          <p:cNvSpPr/>
          <p:nvPr/>
        </p:nvSpPr>
        <p:spPr bwMode="ltGray">
          <a:xfrm>
            <a:off x="0" y="0"/>
            <a:ext cx="9144000" cy="1524000"/>
          </a:xfrm>
          <a:prstGeom prst="rect">
            <a:avLst/>
          </a:prstGeom>
          <a:blipFill rotWithShape="0">
            <a:blip r:embed="rId12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1509" name="Rectangle 5" descr="mutegras"/>
          <p:cNvSpPr/>
          <p:nvPr/>
        </p:nvSpPr>
        <p:spPr bwMode="ltGray">
          <a:xfrm>
            <a:off x="0" y="6553200"/>
            <a:ext cx="9144000" cy="304800"/>
          </a:xfrm>
          <a:prstGeom prst="rect">
            <a:avLst/>
          </a:prstGeom>
          <a:blipFill rotWithShape="0">
            <a:blip r:embed="rId12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cxnSp>
        <p:nvCxnSpPr>
          <p:cNvPr id="21510" name="Line 6"/>
          <p:cNvCxnSpPr/>
          <p:nvPr/>
        </p:nvCxnSpPr>
        <p:spPr>
          <a:xfrm>
            <a:off x="0" y="6553200"/>
            <a:ext cx="9144000" cy="1588"/>
          </a:xfrm>
          <a:prstGeom prst="line">
            <a:avLst/>
          </a:prstGeom>
          <a:noFill/>
          <a:ln w="19050">
            <a:solidFill>
              <a:schemeClr val="bg2"/>
            </a:solidFill>
            <a:miter lim="800000"/>
          </a:ln>
        </p:spPr>
      </p:cxn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609600" y="533400"/>
            <a:ext cx="8534400" cy="685800"/>
          </a:xfrm>
          <a:prstGeom prst="rect">
            <a:avLst/>
          </a:prstGeom>
          <a:solidFill>
            <a:schemeClr val="hlink">
              <a:alpha val="50195"/>
            </a:schemeClr>
          </a:solidFill>
          <a:ln>
            <a:noFill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21513" name="Rectangle 9"/>
          <p:cNvSpPr>
            <a:spLocks noGrp="1"/>
          </p:cNvSpPr>
          <p:nvPr>
            <p:ph type="body" idx="1"/>
          </p:nvPr>
        </p:nvSpPr>
        <p:spPr>
          <a:xfrm>
            <a:off x="685800" y="1849438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6FD6EE94-A1C6-4E98-85CC-5192365FBC13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2151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89675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latin typeface="Times New Roman" pitchFamily="18" charset="0"/>
            </a:endParaRPr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89675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56456201-B1C4-43C0-847B-097CB32EE639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58" r:id="rId1"/>
    <p:sldLayoutId id="2147491059" r:id="rId2"/>
    <p:sldLayoutId id="2147491060" r:id="rId3"/>
    <p:sldLayoutId id="2147491061" r:id="rId4"/>
    <p:sldLayoutId id="2147491062" r:id="rId5"/>
    <p:sldLayoutId id="2147491063" r:id="rId6"/>
    <p:sldLayoutId id="2147491064" r:id="rId7"/>
    <p:sldLayoutId id="2147491065" r:id="rId8"/>
    <p:sldLayoutId id="2147491066" r:id="rId9"/>
    <p:sldLayoutId id="2147491067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1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58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/>
          <p:nvPr/>
        </p:nvGrpSpPr>
        <p:grpSpPr>
          <a:xfrm>
            <a:off x="0" y="0"/>
            <a:ext cx="9144000" cy="6856412"/>
            <a:chOff x="0" y="0"/>
            <a:chExt cx="5760" cy="4319"/>
          </a:xfrm>
        </p:grpSpPr>
        <p:sp>
          <p:nvSpPr>
            <p:cNvPr id="22536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0" b="0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rgbClr val="00005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37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0" b="0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rgbClr val="00005D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38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0" b="0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rgbClr val="00006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39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18" y="64"/>
                </a:cxn>
                <a:cxn ang="0">
                  <a:pos x="1718" y="58"/>
                </a:cxn>
                <a:cxn ang="0">
                  <a:pos x="0" y="0"/>
                </a:cxn>
                <a:cxn ang="0">
                  <a:pos x="0" y="46"/>
                </a:cxn>
                <a:cxn ang="0">
                  <a:pos x="1718" y="64"/>
                </a:cxn>
                <a:cxn ang="0">
                  <a:pos x="1718" y="64"/>
                </a:cxn>
              </a:cxnLst>
              <a:rect l="0" t="0" r="0" b="0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40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0" b="0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rgbClr val="00007D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41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3" y="48"/>
                </a:cxn>
                <a:cxn ang="0">
                  <a:pos x="973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3" y="48"/>
                </a:cxn>
                <a:cxn ang="0">
                  <a:pos x="973" y="48"/>
                </a:cxn>
              </a:cxnLst>
              <a:rect l="0" t="0" r="0" b="0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22542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37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37" y="0"/>
                </a:cxn>
                <a:cxn ang="0">
                  <a:pos x="2137" y="0"/>
                </a:cxn>
              </a:cxnLst>
              <a:rect l="0" t="0" r="0" b="0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22543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0" b="0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rgbClr val="00006F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44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76" y="276"/>
                </a:cxn>
                <a:cxn ang="0">
                  <a:pos x="2511" y="204"/>
                </a:cxn>
                <a:cxn ang="0">
                  <a:pos x="2254" y="0"/>
                </a:cxn>
                <a:cxn ang="0">
                  <a:pos x="0" y="276"/>
                </a:cxn>
                <a:cxn ang="0">
                  <a:pos x="2176" y="276"/>
                </a:cxn>
                <a:cxn ang="0">
                  <a:pos x="2176" y="276"/>
                </a:cxn>
              </a:cxnLst>
              <a:rect l="0" t="0" r="0" b="0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22545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0" b="0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08089C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46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7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7" y="240"/>
                </a:cxn>
                <a:cxn ang="0">
                  <a:pos x="727" y="240"/>
                </a:cxn>
              </a:cxnLst>
              <a:rect l="0" t="0" r="0" b="0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22547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0" b="0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rgbClr val="000053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48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7" y="318"/>
                </a:cxn>
                <a:cxn ang="0">
                  <a:pos x="727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7" y="318"/>
                </a:cxn>
                <a:cxn ang="0">
                  <a:pos x="727" y="318"/>
                </a:cxn>
              </a:cxnLst>
              <a:rect l="0" t="0" r="0" b="0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49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0" b="0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rgbClr val="000055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50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B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51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0" b="0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0F0F9F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52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0" b="0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22553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7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54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0" b="0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</p:sp>
        <p:sp>
          <p:nvSpPr>
            <p:cNvPr id="22555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F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56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5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57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0" b="0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1717A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58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0" b="0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2559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5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2560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0" b="0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9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2561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0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0" b="0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2562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0" b="0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rgbClr val="000061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63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0" b="0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</p:sp>
        <p:sp>
          <p:nvSpPr>
            <p:cNvPr id="22564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0" b="0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rgbClr val="00005D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65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0" b="0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00008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2566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A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67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8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68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0" b="0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5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2569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8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70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F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2571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0" b="0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rgbClr val="000079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grpSp>
          <p:nvGrpSpPr>
            <p:cNvPr id="22572" name="Group 39"/>
            <p:cNvGrpSpPr/>
            <p:nvPr/>
          </p:nvGrpSpPr>
          <p:grpSpPr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22573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006F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22574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0" b="0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1717A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</p:grpSp>
      </p:grpSp>
      <p:sp>
        <p:nvSpPr>
          <p:cNvPr id="22531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2532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Blip>
                <a:blip r:embed="rId13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Blip>
                <a:blip r:embed="rId14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15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15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15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15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15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2533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926B95DC-2EC5-4304-BA97-95CC9BEF387D}" type="datetime1">
              <a:rPr lang="ru-RU" sz="1200">
                <a:effectLst>
                  <a:outerShdw blurRad="38100" dist="38100" dir="2700000" algn="tl">
                    <a:schemeClr val="bg2"/>
                  </a:outerShdw>
                </a:effectLst>
              </a:rPr>
              <a:t>30.03.2026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2534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2535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9793FAC-EDE1-4761-A118-EC3162AEFC91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69" r:id="rId1"/>
    <p:sldLayoutId id="2147491070" r:id="rId2"/>
    <p:sldLayoutId id="2147491071" r:id="rId3"/>
    <p:sldLayoutId id="2147491072" r:id="rId4"/>
    <p:sldLayoutId id="2147491073" r:id="rId5"/>
    <p:sldLayoutId id="2147491074" r:id="rId6"/>
    <p:sldLayoutId id="2147491075" r:id="rId7"/>
    <p:sldLayoutId id="2147491076" r:id="rId8"/>
    <p:sldLayoutId id="2147491077" r:id="rId9"/>
    <p:sldLayoutId id="2147491078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2" name="chimes.wav"/>
          </p:stSnd>
        </p:sndAc>
      </p:transition>
    </mc:Choice>
    <mc:Fallback xmlns:p15="http://schemas.microsoft.com/office/powerpoint/2012/main" xmlns="">
      <p:transition spd="slow">
        <p:fade/>
        <p:sndAc>
          <p:stSnd>
            <p:snd r:embed="rId16" name="chimes.wav"/>
          </p:stSnd>
        </p:sndAc>
      </p:transition>
    </mc:Fallback>
  </mc:AlternateContent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23560" name="Freeform 3"/>
            <p:cNvSpPr/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0" b="0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3561" name="Freeform 4"/>
            <p:cNvSpPr/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74" y="933"/>
                </a:cxn>
                <a:cxn ang="0">
                  <a:pos x="538" y="611"/>
                </a:cxn>
                <a:cxn ang="0">
                  <a:pos x="664" y="354"/>
                </a:cxn>
                <a:cxn ang="0">
                  <a:pos x="917" y="525"/>
                </a:cxn>
                <a:cxn ang="0">
                  <a:pos x="1202" y="777"/>
                </a:cxn>
                <a:cxn ang="0">
                  <a:pos x="1467" y="992"/>
                </a:cxn>
                <a:cxn ang="0">
                  <a:pos x="1782" y="1216"/>
                </a:cxn>
                <a:cxn ang="0">
                  <a:pos x="1863" y="1264"/>
                </a:cxn>
                <a:cxn ang="0">
                  <a:pos x="1817" y="1212"/>
                </a:cxn>
                <a:cxn ang="0">
                  <a:pos x="1397" y="896"/>
                </a:cxn>
                <a:cxn ang="0">
                  <a:pos x="1076" y="611"/>
                </a:cxn>
                <a:cxn ang="0">
                  <a:pos x="715" y="294"/>
                </a:cxn>
                <a:cxn ang="0">
                  <a:pos x="989" y="278"/>
                </a:cxn>
                <a:cxn ang="0">
                  <a:pos x="1272" y="284"/>
                </a:cxn>
                <a:cxn ang="0">
                  <a:pos x="1598" y="240"/>
                </a:cxn>
                <a:cxn ang="0">
                  <a:pos x="2101" y="176"/>
                </a:cxn>
                <a:cxn ang="0">
                  <a:pos x="2053" y="155"/>
                </a:cxn>
                <a:cxn ang="0">
                  <a:pos x="1527" y="230"/>
                </a:cxn>
                <a:cxn ang="0">
                  <a:pos x="1196" y="246"/>
                </a:cxn>
                <a:cxn ang="0">
                  <a:pos x="751" y="230"/>
                </a:cxn>
                <a:cxn ang="0">
                  <a:pos x="811" y="203"/>
                </a:cxn>
                <a:cxn ang="0">
                  <a:pos x="1130" y="0"/>
                </a:cxn>
                <a:cxn ang="0">
                  <a:pos x="1076" y="26"/>
                </a:cxn>
                <a:cxn ang="0">
                  <a:pos x="1000" y="75"/>
                </a:cxn>
                <a:cxn ang="0">
                  <a:pos x="847" y="171"/>
                </a:cxn>
                <a:cxn ang="0">
                  <a:pos x="664" y="252"/>
                </a:cxn>
                <a:cxn ang="0">
                  <a:pos x="628" y="322"/>
                </a:cxn>
                <a:cxn ang="0">
                  <a:pos x="301" y="525"/>
                </a:cxn>
                <a:cxn ang="0">
                  <a:pos x="0" y="649"/>
                </a:cxn>
                <a:cxn ang="0">
                  <a:pos x="0" y="654"/>
                </a:cxn>
                <a:cxn ang="0">
                  <a:pos x="0" y="686"/>
                </a:cxn>
                <a:cxn ang="0">
                  <a:pos x="295" y="568"/>
                </a:cxn>
                <a:cxn ang="0">
                  <a:pos x="586" y="386"/>
                </a:cxn>
                <a:cxn ang="0">
                  <a:pos x="502" y="601"/>
                </a:cxn>
                <a:cxn ang="0">
                  <a:pos x="520" y="890"/>
                </a:cxn>
                <a:cxn ang="0">
                  <a:pos x="456" y="1045"/>
                </a:cxn>
                <a:cxn ang="0">
                  <a:pos x="325" y="1324"/>
                </a:cxn>
                <a:cxn ang="0">
                  <a:pos x="319" y="1517"/>
                </a:cxn>
                <a:cxn ang="0">
                  <a:pos x="325" y="1517"/>
                </a:cxn>
                <a:cxn ang="0">
                  <a:pos x="343" y="1388"/>
                </a:cxn>
                <a:cxn ang="0">
                  <a:pos x="574" y="933"/>
                </a:cxn>
                <a:cxn ang="0">
                  <a:pos x="574" y="933"/>
                </a:cxn>
              </a:cxnLst>
              <a:rect l="0" t="0" r="0" b="0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2" name="Freeform 5"/>
            <p:cNvSpPr/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0" b="0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3" name="Freeform 6"/>
            <p:cNvSpPr/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5" y="1192"/>
                </a:cxn>
                <a:cxn ang="0">
                  <a:pos x="494" y="1198"/>
                </a:cxn>
                <a:cxn ang="0">
                  <a:pos x="584" y="1156"/>
                </a:cxn>
                <a:cxn ang="0">
                  <a:pos x="819" y="1091"/>
                </a:cxn>
                <a:cxn ang="0">
                  <a:pos x="941" y="1061"/>
                </a:cxn>
                <a:cxn ang="0">
                  <a:pos x="765" y="993"/>
                </a:cxn>
                <a:cxn ang="0">
                  <a:pos x="560" y="957"/>
                </a:cxn>
                <a:cxn ang="0">
                  <a:pos x="199" y="975"/>
                </a:cxn>
                <a:cxn ang="0">
                  <a:pos x="301" y="897"/>
                </a:cxn>
                <a:cxn ang="0">
                  <a:pos x="500" y="807"/>
                </a:cxn>
                <a:cxn ang="0">
                  <a:pos x="700" y="675"/>
                </a:cxn>
                <a:cxn ang="0">
                  <a:pos x="706" y="675"/>
                </a:cxn>
                <a:cxn ang="0">
                  <a:pos x="718" y="669"/>
                </a:cxn>
                <a:cxn ang="0">
                  <a:pos x="759" y="651"/>
                </a:cxn>
                <a:cxn ang="0">
                  <a:pos x="783" y="645"/>
                </a:cxn>
                <a:cxn ang="0">
                  <a:pos x="795" y="633"/>
                </a:cxn>
                <a:cxn ang="0">
                  <a:pos x="801" y="621"/>
                </a:cxn>
                <a:cxn ang="0">
                  <a:pos x="795" y="615"/>
                </a:cxn>
                <a:cxn ang="0">
                  <a:pos x="789" y="603"/>
                </a:cxn>
                <a:cxn ang="0">
                  <a:pos x="789" y="577"/>
                </a:cxn>
                <a:cxn ang="0">
                  <a:pos x="801" y="547"/>
                </a:cxn>
                <a:cxn ang="0">
                  <a:pos x="813" y="517"/>
                </a:cxn>
                <a:cxn ang="0">
                  <a:pos x="831" y="487"/>
                </a:cxn>
                <a:cxn ang="0">
                  <a:pos x="843" y="457"/>
                </a:cxn>
                <a:cxn ang="0">
                  <a:pos x="849" y="439"/>
                </a:cxn>
                <a:cxn ang="0">
                  <a:pos x="857" y="433"/>
                </a:cxn>
                <a:cxn ang="0">
                  <a:pos x="857" y="349"/>
                </a:cxn>
                <a:cxn ang="0">
                  <a:pos x="857" y="343"/>
                </a:cxn>
                <a:cxn ang="0">
                  <a:pos x="863" y="337"/>
                </a:cxn>
                <a:cxn ang="0">
                  <a:pos x="881" y="307"/>
                </a:cxn>
                <a:cxn ang="0">
                  <a:pos x="893" y="271"/>
                </a:cxn>
                <a:cxn ang="0">
                  <a:pos x="905" y="241"/>
                </a:cxn>
                <a:cxn ang="0">
                  <a:pos x="911" y="229"/>
                </a:cxn>
                <a:cxn ang="0">
                  <a:pos x="917" y="217"/>
                </a:cxn>
                <a:cxn ang="0">
                  <a:pos x="935" y="173"/>
                </a:cxn>
                <a:cxn ang="0">
                  <a:pos x="953" y="137"/>
                </a:cxn>
                <a:cxn ang="0">
                  <a:pos x="959" y="125"/>
                </a:cxn>
                <a:cxn ang="0">
                  <a:pos x="959" y="119"/>
                </a:cxn>
                <a:cxn ang="0">
                  <a:pos x="977" y="0"/>
                </a:cxn>
                <a:cxn ang="0">
                  <a:pos x="953" y="47"/>
                </a:cxn>
                <a:cxn ang="0">
                  <a:pos x="789" y="113"/>
                </a:cxn>
                <a:cxn ang="0">
                  <a:pos x="712" y="161"/>
                </a:cxn>
                <a:cxn ang="0">
                  <a:pos x="464" y="235"/>
                </a:cxn>
                <a:cxn ang="0">
                  <a:pos x="283" y="289"/>
                </a:cxn>
                <a:cxn ang="0">
                  <a:pos x="175" y="295"/>
                </a:cxn>
                <a:cxn ang="0">
                  <a:pos x="12" y="487"/>
                </a:cxn>
                <a:cxn ang="0">
                  <a:pos x="0" y="511"/>
                </a:cxn>
                <a:cxn ang="0">
                  <a:pos x="0" y="1192"/>
                </a:cxn>
                <a:cxn ang="0">
                  <a:pos x="96" y="1186"/>
                </a:cxn>
                <a:cxn ang="0">
                  <a:pos x="325" y="1192"/>
                </a:cxn>
                <a:cxn ang="0">
                  <a:pos x="325" y="1192"/>
                </a:cxn>
              </a:cxnLst>
              <a:rect l="0" t="0" r="0" b="0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4" name="Freeform 7"/>
            <p:cNvSpPr/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0" b="0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5" name="Freeform 8"/>
            <p:cNvSpPr/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42" y="771"/>
                </a:cxn>
                <a:cxn ang="0">
                  <a:pos x="1200" y="1239"/>
                </a:cxn>
                <a:cxn ang="0">
                  <a:pos x="964" y="1197"/>
                </a:cxn>
                <a:cxn ang="0">
                  <a:pos x="729" y="1131"/>
                </a:cxn>
                <a:cxn ang="0">
                  <a:pos x="446" y="1113"/>
                </a:cxn>
                <a:cxn ang="0">
                  <a:pos x="0" y="1083"/>
                </a:cxn>
                <a:cxn ang="0">
                  <a:pos x="30" y="1119"/>
                </a:cxn>
                <a:cxn ang="0">
                  <a:pos x="500" y="1137"/>
                </a:cxn>
                <a:cxn ang="0">
                  <a:pos x="783" y="1191"/>
                </a:cxn>
                <a:cxn ang="0">
                  <a:pos x="1140" y="1307"/>
                </a:cxn>
                <a:cxn ang="0">
                  <a:pos x="1078" y="1325"/>
                </a:cxn>
                <a:cxn ang="0">
                  <a:pos x="717" y="1511"/>
                </a:cxn>
                <a:cxn ang="0">
                  <a:pos x="771" y="1487"/>
                </a:cxn>
                <a:cxn ang="0">
                  <a:pos x="869" y="1445"/>
                </a:cxn>
                <a:cxn ang="0">
                  <a:pos x="1030" y="1361"/>
                </a:cxn>
                <a:cxn ang="0">
                  <a:pos x="1224" y="1301"/>
                </a:cxn>
                <a:cxn ang="0">
                  <a:pos x="1277" y="1227"/>
                </a:cxn>
                <a:cxn ang="0">
                  <a:pos x="1646" y="1047"/>
                </a:cxn>
                <a:cxn ang="0">
                  <a:pos x="1947" y="957"/>
                </a:cxn>
                <a:cxn ang="0">
                  <a:pos x="2194" y="825"/>
                </a:cxn>
                <a:cxn ang="0">
                  <a:pos x="1977" y="915"/>
                </a:cxn>
                <a:cxn ang="0">
                  <a:pos x="1670" y="993"/>
                </a:cxn>
                <a:cxn ang="0">
                  <a:pos x="1351" y="1155"/>
                </a:cxn>
                <a:cxn ang="0">
                  <a:pos x="1513" y="909"/>
                </a:cxn>
                <a:cxn ang="0">
                  <a:pos x="1634" y="547"/>
                </a:cxn>
                <a:cxn ang="0">
                  <a:pos x="1754" y="374"/>
                </a:cxn>
                <a:cxn ang="0">
                  <a:pos x="1995" y="60"/>
                </a:cxn>
                <a:cxn ang="0">
                  <a:pos x="2019" y="0"/>
                </a:cxn>
                <a:cxn ang="0">
                  <a:pos x="1989" y="0"/>
                </a:cxn>
                <a:cxn ang="0">
                  <a:pos x="1610" y="482"/>
                </a:cxn>
                <a:cxn ang="0">
                  <a:pos x="1489" y="891"/>
                </a:cxn>
                <a:cxn ang="0">
                  <a:pos x="1265" y="1179"/>
                </a:cxn>
                <a:cxn ang="0">
                  <a:pos x="1140" y="909"/>
                </a:cxn>
                <a:cxn ang="0">
                  <a:pos x="1018" y="542"/>
                </a:cxn>
                <a:cxn ang="0">
                  <a:pos x="893" y="222"/>
                </a:cxn>
                <a:cxn ang="0">
                  <a:pos x="795" y="0"/>
                </a:cxn>
                <a:cxn ang="0">
                  <a:pos x="759" y="0"/>
                </a:cxn>
                <a:cxn ang="0">
                  <a:pos x="911" y="356"/>
                </a:cxn>
                <a:cxn ang="0">
                  <a:pos x="1042" y="771"/>
                </a:cxn>
                <a:cxn ang="0">
                  <a:pos x="1042" y="771"/>
                </a:cxn>
              </a:cxnLst>
              <a:rect l="0" t="0" r="0" b="0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6" name="Freeform 9"/>
            <p:cNvSpPr/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3" y="566"/>
                </a:cxn>
                <a:cxn ang="0">
                  <a:pos x="331" y="440"/>
                </a:cxn>
                <a:cxn ang="0">
                  <a:pos x="650" y="218"/>
                </a:cxn>
                <a:cxn ang="0">
                  <a:pos x="819" y="0"/>
                </a:cxn>
                <a:cxn ang="0">
                  <a:pos x="681" y="150"/>
                </a:cxn>
                <a:cxn ang="0">
                  <a:pos x="146" y="506"/>
                </a:cxn>
                <a:cxn ang="0">
                  <a:pos x="0" y="736"/>
                </a:cxn>
                <a:cxn ang="0">
                  <a:pos x="0" y="808"/>
                </a:cxn>
                <a:cxn ang="0">
                  <a:pos x="163" y="566"/>
                </a:cxn>
                <a:cxn ang="0">
                  <a:pos x="163" y="566"/>
                </a:cxn>
              </a:cxnLst>
              <a:rect l="0" t="0" r="0" b="0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7" name="Freeform 10"/>
            <p:cNvSpPr/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4" y="66"/>
                </a:cxn>
                <a:cxn ang="0">
                  <a:pos x="765" y="0"/>
                </a:cxn>
                <a:cxn ang="0">
                  <a:pos x="500" y="36"/>
                </a:cxn>
                <a:cxn ang="0">
                  <a:pos x="140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4" y="66"/>
                </a:cxn>
                <a:cxn ang="0">
                  <a:pos x="464" y="66"/>
                </a:cxn>
              </a:cxnLst>
              <a:rect l="0" t="0" r="0" b="0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68" name="Freeform 11"/>
            <p:cNvSpPr/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99" y="241"/>
                </a:cxn>
                <a:cxn ang="0">
                  <a:pos x="1748" y="235"/>
                </a:cxn>
                <a:cxn ang="0">
                  <a:pos x="2105" y="253"/>
                </a:cxn>
                <a:cxn ang="0">
                  <a:pos x="2525" y="235"/>
                </a:cxn>
                <a:cxn ang="0">
                  <a:pos x="3195" y="206"/>
                </a:cxn>
                <a:cxn ang="0">
                  <a:pos x="3141" y="188"/>
                </a:cxn>
                <a:cxn ang="0">
                  <a:pos x="2442" y="223"/>
                </a:cxn>
                <a:cxn ang="0">
                  <a:pos x="2019" y="223"/>
                </a:cxn>
                <a:cxn ang="0">
                  <a:pos x="1471" y="188"/>
                </a:cxn>
                <a:cxn ang="0">
                  <a:pos x="1555" y="168"/>
                </a:cxn>
                <a:cxn ang="0">
                  <a:pos x="2055" y="0"/>
                </a:cxn>
                <a:cxn ang="0">
                  <a:pos x="1977" y="24"/>
                </a:cxn>
                <a:cxn ang="0">
                  <a:pos x="1852" y="66"/>
                </a:cxn>
                <a:cxn ang="0">
                  <a:pos x="1616" y="138"/>
                </a:cxn>
                <a:cxn ang="0">
                  <a:pos x="1350" y="200"/>
                </a:cxn>
                <a:cxn ang="0">
                  <a:pos x="1278" y="253"/>
                </a:cxn>
                <a:cxn ang="0">
                  <a:pos x="771" y="415"/>
                </a:cxn>
                <a:cxn ang="0">
                  <a:pos x="337" y="505"/>
                </a:cxn>
                <a:cxn ang="0">
                  <a:pos x="0" y="621"/>
                </a:cxn>
                <a:cxn ang="0">
                  <a:pos x="301" y="541"/>
                </a:cxn>
                <a:cxn ang="0">
                  <a:pos x="741" y="451"/>
                </a:cxn>
                <a:cxn ang="0">
                  <a:pos x="1188" y="313"/>
                </a:cxn>
                <a:cxn ang="0">
                  <a:pos x="989" y="493"/>
                </a:cxn>
                <a:cxn ang="0">
                  <a:pos x="875" y="747"/>
                </a:cxn>
                <a:cxn ang="0">
                  <a:pos x="869" y="747"/>
                </a:cxn>
                <a:cxn ang="0">
                  <a:pos x="941" y="747"/>
                </a:cxn>
                <a:cxn ang="0">
                  <a:pos x="1030" y="499"/>
                </a:cxn>
                <a:cxn ang="0">
                  <a:pos x="1307" y="283"/>
                </a:cxn>
                <a:cxn ang="0">
                  <a:pos x="1543" y="451"/>
                </a:cxn>
                <a:cxn ang="0">
                  <a:pos x="1784" y="681"/>
                </a:cxn>
                <a:cxn ang="0">
                  <a:pos x="1870" y="747"/>
                </a:cxn>
                <a:cxn ang="0">
                  <a:pos x="1935" y="747"/>
                </a:cxn>
                <a:cxn ang="0">
                  <a:pos x="1706" y="529"/>
                </a:cxn>
                <a:cxn ang="0">
                  <a:pos x="1399" y="241"/>
                </a:cxn>
                <a:cxn ang="0">
                  <a:pos x="1399" y="241"/>
                </a:cxn>
              </a:cxnLst>
              <a:rect l="0" t="0" r="0" b="0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3569" name="Rectangle 12"/>
            <p:cNvSpPr/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3570" name="Rectangle 13"/>
            <p:cNvSpPr/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3571" name="Freeform 14"/>
            <p:cNvSpPr/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72" name="Freeform 15"/>
            <p:cNvSpPr/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73" name="Freeform 16"/>
            <p:cNvSpPr/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rgbClr val="69350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74" name="Freeform 17"/>
            <p:cNvSpPr/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0" b="0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3575" name="Freeform 18"/>
            <p:cNvSpPr/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0" b="0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3576" name="Freeform 19"/>
            <p:cNvSpPr/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0" b="0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3577" name="Freeform 20"/>
            <p:cNvSpPr/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58" y="855"/>
                </a:cxn>
                <a:cxn ang="0">
                  <a:pos x="1953" y="1023"/>
                </a:cxn>
                <a:cxn ang="0">
                  <a:pos x="2069" y="1172"/>
                </a:cxn>
                <a:cxn ang="0">
                  <a:pos x="2135" y="1252"/>
                </a:cxn>
                <a:cxn ang="0">
                  <a:pos x="2171" y="1300"/>
                </a:cxn>
                <a:cxn ang="0">
                  <a:pos x="1905" y="981"/>
                </a:cxn>
                <a:cxn ang="0">
                  <a:pos x="1876" y="933"/>
                </a:cxn>
                <a:cxn ang="0">
                  <a:pos x="1796" y="1246"/>
                </a:cxn>
                <a:cxn ang="0">
                  <a:pos x="1784" y="1492"/>
                </a:cxn>
                <a:cxn ang="0">
                  <a:pos x="1834" y="1914"/>
                </a:cxn>
                <a:cxn ang="0">
                  <a:pos x="1803" y="1938"/>
                </a:cxn>
                <a:cxn ang="0">
                  <a:pos x="1760" y="1540"/>
                </a:cxn>
                <a:cxn ang="0">
                  <a:pos x="1742" y="1294"/>
                </a:cxn>
                <a:cxn ang="0">
                  <a:pos x="1778" y="1089"/>
                </a:cxn>
                <a:cxn ang="0">
                  <a:pos x="1784" y="879"/>
                </a:cxn>
                <a:cxn ang="0">
                  <a:pos x="1278" y="1011"/>
                </a:cxn>
                <a:cxn ang="0">
                  <a:pos x="831" y="1136"/>
                </a:cxn>
                <a:cxn ang="0">
                  <a:pos x="325" y="1318"/>
                </a:cxn>
                <a:cxn ang="0">
                  <a:pos x="18" y="1426"/>
                </a:cxn>
                <a:cxn ang="0">
                  <a:pos x="313" y="1288"/>
                </a:cxn>
                <a:cxn ang="0">
                  <a:pos x="688" y="1148"/>
                </a:cxn>
                <a:cxn ang="0">
                  <a:pos x="1030" y="1041"/>
                </a:cxn>
                <a:cxn ang="0">
                  <a:pos x="1423" y="933"/>
                </a:cxn>
                <a:cxn ang="0">
                  <a:pos x="1706" y="819"/>
                </a:cxn>
                <a:cxn ang="0">
                  <a:pos x="1345" y="625"/>
                </a:cxn>
                <a:cxn ang="0">
                  <a:pos x="869" y="517"/>
                </a:cxn>
                <a:cxn ang="0">
                  <a:pos x="229" y="161"/>
                </a:cxn>
                <a:cxn ang="0">
                  <a:pos x="0" y="83"/>
                </a:cxn>
                <a:cxn ang="0">
                  <a:pos x="331" y="179"/>
                </a:cxn>
                <a:cxn ang="0">
                  <a:pos x="718" y="385"/>
                </a:cxn>
                <a:cxn ang="0">
                  <a:pos x="941" y="493"/>
                </a:cxn>
                <a:cxn ang="0">
                  <a:pos x="1363" y="595"/>
                </a:cxn>
                <a:cxn ang="0">
                  <a:pos x="1664" y="747"/>
                </a:cxn>
                <a:cxn ang="0">
                  <a:pos x="1435" y="463"/>
                </a:cxn>
                <a:cxn ang="0">
                  <a:pos x="1296" y="191"/>
                </a:cxn>
                <a:cxn ang="0">
                  <a:pos x="1164" y="0"/>
                </a:cxn>
                <a:cxn ang="0">
                  <a:pos x="1351" y="215"/>
                </a:cxn>
                <a:cxn ang="0">
                  <a:pos x="1501" y="487"/>
                </a:cxn>
                <a:cxn ang="0">
                  <a:pos x="1760" y="807"/>
                </a:cxn>
                <a:cxn ang="0">
                  <a:pos x="1858" y="855"/>
                </a:cxn>
                <a:cxn ang="0">
                  <a:pos x="1858" y="855"/>
                </a:cxn>
              </a:cxnLst>
              <a:rect l="0" t="0" r="0" b="0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23555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355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3557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58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59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CDAECBE-CA7C-40AD-943B-60E4DDBA36E5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80" r:id="rId1"/>
    <p:sldLayoutId id="2147491081" r:id="rId2"/>
    <p:sldLayoutId id="2147491082" r:id="rId3"/>
    <p:sldLayoutId id="2147491083" r:id="rId4"/>
    <p:sldLayoutId id="2147491084" r:id="rId5"/>
    <p:sldLayoutId id="2147491085" r:id="rId6"/>
    <p:sldLayoutId id="2147491086" r:id="rId7"/>
    <p:sldLayoutId id="2147491087" r:id="rId8"/>
    <p:sldLayoutId id="2147491088" r:id="rId9"/>
    <p:sldLayoutId id="2147491089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4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24601" name="Freeform 3"/>
            <p:cNvSpPr/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5505" y="678"/>
                </a:cxn>
                <a:cxn ang="0">
                  <a:pos x="0" y="678"/>
                </a:cxn>
                <a:cxn ang="0">
                  <a:pos x="0" y="0"/>
                </a:cxn>
                <a:cxn ang="0">
                  <a:pos x="5505" y="0"/>
                </a:cxn>
                <a:cxn ang="0">
                  <a:pos x="5505" y="678"/>
                </a:cxn>
                <a:cxn ang="0">
                  <a:pos x="5505" y="678"/>
                </a:cxn>
              </a:cxnLst>
              <a:rect l="0" t="0" r="0" b="0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4602" name="Freeform 4"/>
            <p:cNvSpPr/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0" b="0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rgbClr val="001847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24579" name="Freeform 5"/>
          <p:cNvSpPr/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1458681169" y="1510618537"/>
              </a:cxn>
              <a:cxn ang="0">
                <a:pos x="0" y="1510618537"/>
              </a:cxn>
              <a:cxn ang="0">
                <a:pos x="0" y="0"/>
              </a:cxn>
              <a:cxn ang="0">
                <a:pos x="1458681169" y="0"/>
              </a:cxn>
              <a:cxn ang="0">
                <a:pos x="1458681169" y="1510618537"/>
              </a:cxn>
              <a:cxn ang="0">
                <a:pos x="1458681169" y="1510618537"/>
              </a:cxn>
            </a:cxnLst>
            <a:rect l="0" t="0" r="0" b="0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</a:ln>
        </p:spPr>
      </p:sp>
      <p:grpSp>
        <p:nvGrpSpPr>
          <p:cNvPr id="24580" name="Group 6"/>
          <p:cNvGrpSpPr/>
          <p:nvPr/>
        </p:nvGrpSpPr>
        <p:grpSpPr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24593" name="Freeform 7"/>
            <p:cNvSpPr/>
            <p:nvPr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0" b="0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rgbClr val="847864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grpSp>
          <p:nvGrpSpPr>
            <p:cNvPr id="24594" name="Group 8"/>
            <p:cNvGrpSpPr/>
            <p:nvPr/>
          </p:nvGrpSpPr>
          <p:grpSpPr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24596" name="Freeform 9"/>
              <p:cNvSpPr/>
              <p:nvPr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0" b="0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24597" name="Freeform 10"/>
              <p:cNvSpPr/>
              <p:nvPr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22"/>
                  </a:cxn>
                  <a:cxn ang="0">
                    <a:pos x="24" y="38"/>
                  </a:cxn>
                  <a:cxn ang="0">
                    <a:pos x="18" y="83"/>
                  </a:cxn>
                  <a:cxn ang="0">
                    <a:pos x="42" y="143"/>
                  </a:cxn>
                  <a:cxn ang="0">
                    <a:pos x="48" y="203"/>
                  </a:cxn>
                  <a:cxn ang="0">
                    <a:pos x="0" y="442"/>
                  </a:cxn>
                  <a:cxn ang="0">
                    <a:pos x="54" y="292"/>
                  </a:cxn>
                  <a:cxn ang="0">
                    <a:pos x="84" y="271"/>
                  </a:cxn>
                  <a:cxn ang="0">
                    <a:pos x="126" y="158"/>
                  </a:cxn>
                  <a:cxn ang="0">
                    <a:pos x="144" y="150"/>
                  </a:cxn>
                  <a:cxn ang="0">
                    <a:pos x="144" y="113"/>
                  </a:cxn>
                  <a:cxn ang="0">
                    <a:pos x="186" y="83"/>
                  </a:cxn>
                  <a:cxn ang="0">
                    <a:pos x="162" y="75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24598" name="Freeform 11"/>
              <p:cNvSpPr/>
              <p:nvPr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0" b="0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24599" name="Freeform 12"/>
              <p:cNvSpPr/>
              <p:nvPr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8"/>
                  </a:cxn>
                  <a:cxn ang="0">
                    <a:pos x="6" y="22"/>
                  </a:cxn>
                  <a:cxn ang="0">
                    <a:pos x="0" y="30"/>
                  </a:cxn>
                  <a:cxn ang="0">
                    <a:pos x="78" y="75"/>
                  </a:cxn>
                  <a:cxn ang="0">
                    <a:pos x="96" y="53"/>
                  </a:cxn>
                  <a:cxn ang="0">
                    <a:pos x="155" y="83"/>
                  </a:cxn>
                  <a:cxn ang="0">
                    <a:pos x="126" y="30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0" b="0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24600" name="Freeform 13"/>
              <p:cNvSpPr/>
              <p:nvPr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46"/>
                  </a:cxn>
                  <a:cxn ang="0">
                    <a:pos x="0" y="23"/>
                  </a:cxn>
                  <a:cxn ang="0">
                    <a:pos x="12" y="8"/>
                  </a:cxn>
                  <a:cxn ang="0">
                    <a:pos x="0" y="8"/>
                  </a:cxn>
                  <a:cxn ang="0">
                    <a:pos x="12" y="8"/>
                  </a:cxn>
                  <a:cxn ang="0">
                    <a:pos x="24" y="8"/>
                  </a:cxn>
                  <a:cxn ang="0">
                    <a:pos x="36" y="8"/>
                  </a:cxn>
                  <a:cxn ang="0">
                    <a:pos x="42" y="0"/>
                  </a:cxn>
                  <a:cxn ang="0">
                    <a:pos x="30" y="23"/>
                  </a:cxn>
                  <a:cxn ang="0">
                    <a:pos x="42" y="61"/>
                  </a:cxn>
                  <a:cxn ang="0">
                    <a:pos x="12" y="91"/>
                  </a:cxn>
                  <a:cxn ang="0">
                    <a:pos x="6" y="46"/>
                  </a:cxn>
                  <a:cxn ang="0">
                    <a:pos x="6" y="46"/>
                  </a:cxn>
                </a:cxnLst>
                <a:rect l="0" t="0" r="0" b="0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</p:grpSp>
        <p:sp>
          <p:nvSpPr>
            <p:cNvPr id="24595" name="Freeform 14"/>
            <p:cNvSpPr/>
            <p:nvPr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0" b="0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rgbClr val="73654F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grpSp>
        <p:nvGrpSpPr>
          <p:cNvPr id="24581" name="Group 15"/>
          <p:cNvGrpSpPr/>
          <p:nvPr/>
        </p:nvGrpSpPr>
        <p:grpSpPr>
          <a:xfrm>
            <a:off x="627062" y="6021388"/>
            <a:ext cx="5684838" cy="849312"/>
            <a:chOff x="395" y="3793"/>
            <a:chExt cx="3581" cy="535"/>
          </a:xfrm>
        </p:grpSpPr>
        <p:sp>
          <p:nvSpPr>
            <p:cNvPr id="24587" name="Freeform 16"/>
            <p:cNvSpPr/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2"/>
                </a:cxn>
                <a:cxn ang="0">
                  <a:pos x="66" y="112"/>
                </a:cxn>
                <a:cxn ang="0">
                  <a:pos x="143" y="186"/>
                </a:cxn>
                <a:cxn ang="0">
                  <a:pos x="191" y="172"/>
                </a:cxn>
                <a:cxn ang="0">
                  <a:pos x="341" y="295"/>
                </a:cxn>
                <a:cxn ang="0">
                  <a:pos x="305" y="178"/>
                </a:cxn>
                <a:cxn ang="0">
                  <a:pos x="365" y="136"/>
                </a:cxn>
                <a:cxn ang="0">
                  <a:pos x="359" y="130"/>
                </a:cxn>
                <a:cxn ang="0">
                  <a:pos x="335" y="118"/>
                </a:cxn>
                <a:cxn ang="0">
                  <a:pos x="299" y="92"/>
                </a:cxn>
                <a:cxn ang="0">
                  <a:pos x="257" y="74"/>
                </a:cxn>
                <a:cxn ang="0">
                  <a:pos x="215" y="56"/>
                </a:cxn>
                <a:cxn ang="0">
                  <a:pos x="173" y="38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0" b="0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4588" name="Freeform 17"/>
            <p:cNvSpPr/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0" b="0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4589" name="Freeform 18"/>
            <p:cNvSpPr/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2"/>
                </a:cxn>
                <a:cxn ang="0">
                  <a:pos x="65" y="44"/>
                </a:cxn>
                <a:cxn ang="0">
                  <a:pos x="71" y="56"/>
                </a:cxn>
                <a:cxn ang="0">
                  <a:pos x="71" y="62"/>
                </a:cxn>
                <a:cxn ang="0">
                  <a:pos x="59" y="56"/>
                </a:cxn>
                <a:cxn ang="0">
                  <a:pos x="47" y="44"/>
                </a:cxn>
                <a:cxn ang="0">
                  <a:pos x="23" y="32"/>
                </a:cxn>
                <a:cxn ang="0">
                  <a:pos x="23" y="38"/>
                </a:cxn>
                <a:cxn ang="0">
                  <a:pos x="18" y="44"/>
                </a:cxn>
                <a:cxn ang="0">
                  <a:pos x="12" y="50"/>
                </a:cxn>
                <a:cxn ang="0">
                  <a:pos x="6" y="50"/>
                </a:cxn>
                <a:cxn ang="0">
                  <a:pos x="6" y="50"/>
                </a:cxn>
                <a:cxn ang="0">
                  <a:pos x="6" y="38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0" b="0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4590" name="Freeform 19"/>
            <p:cNvSpPr/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6"/>
                </a:cxn>
                <a:cxn ang="0">
                  <a:pos x="96" y="62"/>
                </a:cxn>
                <a:cxn ang="0">
                  <a:pos x="102" y="74"/>
                </a:cxn>
                <a:cxn ang="0">
                  <a:pos x="108" y="86"/>
                </a:cxn>
                <a:cxn ang="0">
                  <a:pos x="120" y="98"/>
                </a:cxn>
                <a:cxn ang="0">
                  <a:pos x="143" y="116"/>
                </a:cxn>
                <a:cxn ang="0">
                  <a:pos x="155" y="142"/>
                </a:cxn>
                <a:cxn ang="0">
                  <a:pos x="161" y="160"/>
                </a:cxn>
                <a:cxn ang="0">
                  <a:pos x="161" y="166"/>
                </a:cxn>
                <a:cxn ang="0">
                  <a:pos x="96" y="104"/>
                </a:cxn>
                <a:cxn ang="0">
                  <a:pos x="30" y="56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0" b="0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4591" name="Freeform 20"/>
            <p:cNvSpPr/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2"/>
                </a:cxn>
                <a:cxn ang="0">
                  <a:pos x="41" y="38"/>
                </a:cxn>
                <a:cxn ang="0">
                  <a:pos x="47" y="44"/>
                </a:cxn>
                <a:cxn ang="0">
                  <a:pos x="53" y="56"/>
                </a:cxn>
                <a:cxn ang="0">
                  <a:pos x="53" y="62"/>
                </a:cxn>
                <a:cxn ang="0">
                  <a:pos x="47" y="56"/>
                </a:cxn>
                <a:cxn ang="0">
                  <a:pos x="35" y="50"/>
                </a:cxn>
                <a:cxn ang="0">
                  <a:pos x="23" y="38"/>
                </a:cxn>
                <a:cxn ang="0">
                  <a:pos x="17" y="32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0" b="0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24592" name="Freeform 21"/>
            <p:cNvSpPr/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8"/>
                </a:cxn>
                <a:cxn ang="0">
                  <a:pos x="245" y="44"/>
                </a:cxn>
                <a:cxn ang="0">
                  <a:pos x="209" y="86"/>
                </a:cxn>
                <a:cxn ang="0">
                  <a:pos x="143" y="136"/>
                </a:cxn>
                <a:cxn ang="0">
                  <a:pos x="167" y="160"/>
                </a:cxn>
                <a:cxn ang="0">
                  <a:pos x="179" y="210"/>
                </a:cxn>
                <a:cxn ang="0">
                  <a:pos x="77" y="136"/>
                </a:cxn>
                <a:cxn ang="0">
                  <a:pos x="47" y="86"/>
                </a:cxn>
                <a:cxn ang="0">
                  <a:pos x="89" y="68"/>
                </a:cxn>
                <a:cxn ang="0">
                  <a:pos x="59" y="38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8"/>
                </a:cxn>
                <a:cxn ang="0">
                  <a:pos x="233" y="38"/>
                </a:cxn>
              </a:cxnLst>
              <a:rect l="0" t="0" r="0" b="0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</p:grpSp>
      <p:sp>
        <p:nvSpPr>
          <p:cNvPr id="24582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4583" name="Rectangle 2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4584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4585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4586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8C44CB3-2846-417D-A604-778629493A5F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91" r:id="rId1"/>
    <p:sldLayoutId id="2147491092" r:id="rId2"/>
    <p:sldLayoutId id="2147491093" r:id="rId3"/>
    <p:sldLayoutId id="2147491094" r:id="rId4"/>
    <p:sldLayoutId id="2147491095" r:id="rId5"/>
    <p:sldLayoutId id="2147491096" r:id="rId6"/>
    <p:sldLayoutId id="2147491097" r:id="rId7"/>
    <p:sldLayoutId id="2147491098" r:id="rId8"/>
    <p:sldLayoutId id="2147491099" r:id="rId9"/>
    <p:sldLayoutId id="2147491100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/>
          <p:nvPr/>
        </p:nvGrpSpPr>
        <p:grpSpPr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25608" name="Freeform 3"/>
            <p:cNvSpPr/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216" y="3159"/>
                </a:cxn>
                <a:cxn ang="0">
                  <a:pos x="5216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0" b="0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5609" name="Freeform 4"/>
            <p:cNvSpPr/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60" y="3159"/>
                </a:cxn>
                <a:cxn ang="0">
                  <a:pos x="56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grpSp>
          <p:nvGrpSpPr>
            <p:cNvPr id="25610" name="Group 5"/>
            <p:cNvGrpSpPr/>
            <p:nvPr/>
          </p:nvGrpSpPr>
          <p:grpSpPr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25611" name="Freeform 6"/>
              <p:cNvSpPr/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25612" name="Freeform 7"/>
              <p:cNvSpPr/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0" b="0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25613" name="Freeform 8"/>
              <p:cNvSpPr/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5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54" y="12"/>
                  </a:cxn>
                  <a:cxn ang="0">
                    <a:pos x="4754" y="0"/>
                  </a:cxn>
                  <a:cxn ang="0">
                    <a:pos x="4754" y="0"/>
                  </a:cxn>
                </a:cxnLst>
                <a:rect l="0" t="0" r="0" b="0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25614" name="Freeform 9"/>
              <p:cNvSpPr/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0" b="0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25615" name="Freeform 10"/>
              <p:cNvSpPr/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25616" name="Freeform 11"/>
              <p:cNvSpPr/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25617" name="Freeform 12"/>
              <p:cNvSpPr/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91" y="12"/>
                  </a:cxn>
                  <a:cxn ang="0">
                    <a:pos x="49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25618" name="Freeform 13"/>
              <p:cNvSpPr/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3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3" y="12"/>
                  </a:cxn>
                  <a:cxn ang="0">
                    <a:pos x="253" y="0"/>
                  </a:cxn>
                  <a:cxn ang="0">
                    <a:pos x="253" y="0"/>
                  </a:cxn>
                </a:cxnLst>
                <a:rect l="0" t="0" r="0" b="0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25619" name="Freeform 14"/>
              <p:cNvSpPr/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</p:grpSp>
      </p:grpSp>
      <p:sp>
        <p:nvSpPr>
          <p:cNvPr id="2560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560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5605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25606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25607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2AD8783-B8DF-40C8-9AA9-0CCF472DDBA9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02" r:id="rId1"/>
    <p:sldLayoutId id="2147491103" r:id="rId2"/>
    <p:sldLayoutId id="2147491104" r:id="rId3"/>
    <p:sldLayoutId id="2147491105" r:id="rId4"/>
    <p:sldLayoutId id="2147491106" r:id="rId5"/>
    <p:sldLayoutId id="2147491107" r:id="rId6"/>
    <p:sldLayoutId id="2147491108" r:id="rId7"/>
    <p:sldLayoutId id="2147491109" r:id="rId8"/>
    <p:sldLayoutId id="2147491110" r:id="rId9"/>
    <p:sldLayoutId id="2147491111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/>
          <p:nvPr/>
        </p:nvGrpSpPr>
        <p:grpSpPr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6632" name="Freeform 3"/>
            <p:cNvSpPr/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0" b="0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6633" name="Freeform 4"/>
            <p:cNvSpPr/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0" b="0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26634" name="Freeform 5"/>
            <p:cNvSpPr/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0" b="0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6635" name="Freeform 6"/>
            <p:cNvSpPr/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6636" name="Oval 7"/>
            <p:cNvSpPr/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6637" name="Oval 8"/>
            <p:cNvSpPr/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6638" name="Oval 9"/>
            <p:cNvSpPr/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26627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6628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6629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6630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6631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FB33BBA-85E3-41CE-A35D-458D68A0D2CD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13" r:id="rId1"/>
    <p:sldLayoutId id="2147491114" r:id="rId2"/>
    <p:sldLayoutId id="2147491115" r:id="rId3"/>
    <p:sldLayoutId id="2147491116" r:id="rId4"/>
    <p:sldLayoutId id="2147491117" r:id="rId5"/>
    <p:sldLayoutId id="2147491118" r:id="rId6"/>
    <p:sldLayoutId id="2147491119" r:id="rId7"/>
    <p:sldLayoutId id="2147491120" r:id="rId8"/>
    <p:sldLayoutId id="2147491121" r:id="rId9"/>
    <p:sldLayoutId id="2147491122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27656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57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58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59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0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1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2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3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4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5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6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7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8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69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27670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27651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7652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27653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27654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6AFD0EC-7CD2-459A-B33C-0C6787362EF4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27655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24" r:id="rId1"/>
    <p:sldLayoutId id="2147491125" r:id="rId2"/>
    <p:sldLayoutId id="2147491126" r:id="rId3"/>
    <p:sldLayoutId id="2147491127" r:id="rId4"/>
    <p:sldLayoutId id="2147491128" r:id="rId5"/>
    <p:sldLayoutId id="2147491129" r:id="rId6"/>
    <p:sldLayoutId id="2147491130" r:id="rId7"/>
    <p:sldLayoutId id="2147491131" r:id="rId8"/>
    <p:sldLayoutId id="2147491132" r:id="rId9"/>
    <p:sldLayoutId id="2147491133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/>
          <p:nvPr/>
        </p:nvGrpSpPr>
        <p:grpSpPr>
          <a:xfrm>
            <a:off x="3800475" y="1789112"/>
            <a:ext cx="5340350" cy="5056188"/>
            <a:chOff x="2394" y="1127"/>
            <a:chExt cx="3364" cy="3185"/>
          </a:xfrm>
        </p:grpSpPr>
        <p:sp>
          <p:nvSpPr>
            <p:cNvPr id="28680" name="Rectangle 3"/>
            <p:cNvSpPr/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1" name="Oval 4"/>
            <p:cNvSpPr/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2" name="Rectangle 5"/>
            <p:cNvSpPr/>
            <p:nvPr/>
          </p:nvSpPr>
          <p:spPr bwMode="ltGray">
            <a:xfrm rot="960000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3" name="Freeform 6"/>
            <p:cNvSpPr/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0" b="0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84" name="Rectangle 7"/>
            <p:cNvSpPr/>
            <p:nvPr/>
          </p:nvSpPr>
          <p:spPr bwMode="ltGray">
            <a:xfrm rot="60000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5" name="Rectangle 8"/>
            <p:cNvSpPr/>
            <p:nvPr/>
          </p:nvSpPr>
          <p:spPr bwMode="ltGray">
            <a:xfrm rot="20640000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6" name="Rectangle 9"/>
            <p:cNvSpPr/>
            <p:nvPr/>
          </p:nvSpPr>
          <p:spPr bwMode="ltGray">
            <a:xfrm rot="20400000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7" name="Rectangle 10"/>
            <p:cNvSpPr/>
            <p:nvPr/>
          </p:nvSpPr>
          <p:spPr bwMode="ltGray">
            <a:xfrm rot="1080000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8" name="Rectangle 11"/>
            <p:cNvSpPr/>
            <p:nvPr/>
          </p:nvSpPr>
          <p:spPr bwMode="ltGray">
            <a:xfrm rot="240000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689" name="Freeform 12"/>
            <p:cNvSpPr/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0" b="0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0" name="Freeform 13"/>
            <p:cNvSpPr/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0" b="0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1" name="Freeform 14"/>
            <p:cNvSpPr/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28692" name="Freeform 15"/>
            <p:cNvSpPr/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0" b="0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8693" name="Freeform 16"/>
            <p:cNvSpPr/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0" b="0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4" name="Freeform 17"/>
            <p:cNvSpPr/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5" name="Freeform 18"/>
            <p:cNvSpPr/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0" b="0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6" name="Freeform 19"/>
            <p:cNvSpPr/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0" b="0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7" name="Freeform 20"/>
            <p:cNvSpPr/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8" name="Freeform 21"/>
            <p:cNvSpPr/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0" b="0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699" name="Freeform 22"/>
            <p:cNvSpPr/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0" b="0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0" name="Freeform 23"/>
            <p:cNvSpPr/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0" b="0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28701" name="Freeform 24"/>
            <p:cNvSpPr/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2" name="Freeform 25"/>
            <p:cNvSpPr/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0" b="0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3" name="Freeform 26"/>
            <p:cNvSpPr/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0" b="0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4" name="Oval 27"/>
            <p:cNvSpPr/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05" name="Oval 28"/>
            <p:cNvSpPr/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06" name="Oval 29"/>
            <p:cNvSpPr/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07" name="Freeform 30"/>
            <p:cNvSpPr/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0" b="0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8" name="Freeform 31"/>
            <p:cNvSpPr/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0" b="0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28709" name="Rectangle 32"/>
            <p:cNvSpPr/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10" name="Rectangle 33"/>
            <p:cNvSpPr/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11" name="AutoShape 34"/>
            <p:cNvSpPr/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8712" name="Freeform 35"/>
            <p:cNvSpPr/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0" b="0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28713" name="Freeform 36"/>
            <p:cNvSpPr/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0" b="0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28675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8676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8677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Tahoma" pitchFamily="34" charset="0"/>
            </a:endParaRPr>
          </a:p>
        </p:txBody>
      </p:sp>
      <p:sp>
        <p:nvSpPr>
          <p:cNvPr id="28678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Tahoma" pitchFamily="34" charset="0"/>
            </a:endParaRPr>
          </a:p>
        </p:txBody>
      </p:sp>
      <p:sp>
        <p:nvSpPr>
          <p:cNvPr id="2867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3347D95-ED55-42C0-A1D2-EFD77C359075}" type="slidenum">
              <a:rPr sz="1200">
                <a:latin typeface="Tahoma" pitchFamily="34" charset="0"/>
              </a:rPr>
              <a:t>‹#›</a:t>
            </a:fld>
            <a:endParaRPr sz="1200"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35" r:id="rId1"/>
    <p:sldLayoutId id="2147491136" r:id="rId2"/>
    <p:sldLayoutId id="2147491137" r:id="rId3"/>
    <p:sldLayoutId id="2147491138" r:id="rId4"/>
    <p:sldLayoutId id="2147491139" r:id="rId5"/>
    <p:sldLayoutId id="2147491140" r:id="rId6"/>
    <p:sldLayoutId id="2147491141" r:id="rId7"/>
    <p:sldLayoutId id="2147491142" r:id="rId8"/>
    <p:sldLayoutId id="2147491143" r:id="rId9"/>
    <p:sldLayoutId id="2147491144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2"/>
          <p:cNvGrpSpPr/>
          <p:nvPr/>
        </p:nvGrpSpPr>
        <p:grpSpPr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29704" name="Rectangle 3"/>
            <p:cNvSpPr/>
            <p:nvPr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0F0F0F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05" name="Rectangle 4"/>
            <p:cNvSpPr/>
            <p:nvPr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06" name="Rectangle 5"/>
            <p:cNvSpPr/>
            <p:nvPr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07" name="Rectangle 6"/>
            <p:cNvSpPr/>
            <p:nvPr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08" name="Rectangle 7"/>
            <p:cNvSpPr/>
            <p:nvPr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09" name="Rectangle 8"/>
            <p:cNvSpPr/>
            <p:nvPr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0" name="Rectangle 9"/>
            <p:cNvSpPr/>
            <p:nvPr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11B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11" name="Rectangle 10"/>
            <p:cNvSpPr/>
            <p:nvPr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rgbClr val="4C19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12" name="Rectangle 11"/>
            <p:cNvSpPr/>
            <p:nvPr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3" name="Rectangle 12"/>
            <p:cNvSpPr/>
            <p:nvPr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4" name="Rectangle 13"/>
            <p:cNvSpPr/>
            <p:nvPr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5" name="Rectangle 14"/>
            <p:cNvSpPr/>
            <p:nvPr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6" name="Rectangle 15"/>
            <p:cNvSpPr/>
            <p:nvPr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17" name="Rectangle 16"/>
            <p:cNvSpPr/>
            <p:nvPr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18" name="Rectangle 17"/>
            <p:cNvSpPr/>
            <p:nvPr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19" name="Rectangle 18"/>
            <p:cNvSpPr/>
            <p:nvPr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20" name="Rectangle 19"/>
            <p:cNvSpPr/>
            <p:nvPr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29721" name="Rectangle 20"/>
            <p:cNvSpPr/>
            <p:nvPr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22" name="Rectangle 21"/>
            <p:cNvSpPr/>
            <p:nvPr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29723" name="Freeform 22"/>
            <p:cNvSpPr/>
            <p:nvPr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0" b="0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</a:ln>
          </p:spPr>
        </p:sp>
        <p:sp>
          <p:nvSpPr>
            <p:cNvPr id="29724" name="Freeform 23"/>
            <p:cNvSpPr/>
            <p:nvPr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0" b="0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rgbClr val="080808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29699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29700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9701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29702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066FC0F-269A-4F49-9ADF-D7726C9D4AAC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29703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46" r:id="rId1"/>
    <p:sldLayoutId id="2147491147" r:id="rId2"/>
    <p:sldLayoutId id="2147491148" r:id="rId3"/>
    <p:sldLayoutId id="2147491149" r:id="rId4"/>
    <p:sldLayoutId id="2147491150" r:id="rId5"/>
    <p:sldLayoutId id="2147491151" r:id="rId6"/>
    <p:sldLayoutId id="2147491152" r:id="rId7"/>
    <p:sldLayoutId id="2147491153" r:id="rId8"/>
    <p:sldLayoutId id="2147491154" r:id="rId9"/>
    <p:sldLayoutId id="2147491155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2546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/>
          <p:nvPr/>
        </p:nvGrpSpPr>
        <p:grpSpPr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30728" name="Group 3"/>
            <p:cNvGrpSpPr/>
            <p:nvPr/>
          </p:nvGrpSpPr>
          <p:grpSpPr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30865" name="Freeform 4"/>
              <p:cNvSpPr/>
              <p:nvPr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0" b="0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66" name="Freeform 5"/>
              <p:cNvSpPr/>
              <p:nvPr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0" b="0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67" name="Freeform 6"/>
              <p:cNvSpPr/>
              <p:nvPr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0" b="0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68" name="Freeform 7"/>
              <p:cNvSpPr/>
              <p:nvPr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0" b="0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69" name="Freeform 8"/>
              <p:cNvSpPr/>
              <p:nvPr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0" b="0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0" name="Freeform 9"/>
              <p:cNvSpPr/>
              <p:nvPr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0" b="0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1" name="Freeform 10"/>
              <p:cNvSpPr/>
              <p:nvPr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0" b="0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2" name="Freeform 11"/>
              <p:cNvSpPr/>
              <p:nvPr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0" b="0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3" name="Freeform 12"/>
              <p:cNvSpPr/>
              <p:nvPr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0" b="0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4" name="Freeform 13"/>
              <p:cNvSpPr/>
              <p:nvPr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0" b="0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5" name="Freeform 14"/>
              <p:cNvSpPr/>
              <p:nvPr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0" b="0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6" name="Freeform 15"/>
              <p:cNvSpPr/>
              <p:nvPr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0" b="0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77" name="Freeform 16"/>
              <p:cNvSpPr/>
              <p:nvPr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0" b="0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30729" name="Group 17"/>
            <p:cNvGrpSpPr/>
            <p:nvPr/>
          </p:nvGrpSpPr>
          <p:grpSpPr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30730" name="Rectangle 18"/>
              <p:cNvSpPr/>
              <p:nvPr/>
            </p:nvSpPr>
            <p:spPr bwMode="ltGray">
              <a:xfrm rot="6780000">
                <a:off x="63" y="388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1" name="Rectangle 19"/>
              <p:cNvSpPr/>
              <p:nvPr/>
            </p:nvSpPr>
            <p:spPr bwMode="ltGray">
              <a:xfrm rot="6780000">
                <a:off x="33" y="387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2" name="Rectangle 20"/>
              <p:cNvSpPr/>
              <p:nvPr/>
            </p:nvSpPr>
            <p:spPr bwMode="ltGray">
              <a:xfrm rot="6780000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3" name="Rectangle 21"/>
              <p:cNvSpPr/>
              <p:nvPr/>
            </p:nvSpPr>
            <p:spPr bwMode="ltGray">
              <a:xfrm rot="5940000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4" name="Rectangle 22"/>
              <p:cNvSpPr/>
              <p:nvPr/>
            </p:nvSpPr>
            <p:spPr bwMode="ltGray">
              <a:xfrm rot="5940000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5" name="Rectangle 23"/>
              <p:cNvSpPr/>
              <p:nvPr/>
            </p:nvSpPr>
            <p:spPr bwMode="ltGray">
              <a:xfrm rot="6240000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6" name="Rectangle 24"/>
              <p:cNvSpPr/>
              <p:nvPr/>
            </p:nvSpPr>
            <p:spPr bwMode="ltGray">
              <a:xfrm rot="6180000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7" name="Rectangle 25"/>
              <p:cNvSpPr/>
              <p:nvPr/>
            </p:nvSpPr>
            <p:spPr bwMode="ltGray">
              <a:xfrm rot="5340000">
                <a:off x="364" y="386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8" name="Rectangle 26"/>
              <p:cNvSpPr/>
              <p:nvPr/>
            </p:nvSpPr>
            <p:spPr bwMode="ltGray">
              <a:xfrm rot="5340000">
                <a:off x="334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39" name="Rectangle 27"/>
              <p:cNvSpPr/>
              <p:nvPr/>
            </p:nvSpPr>
            <p:spPr bwMode="ltGray">
              <a:xfrm rot="5580000">
                <a:off x="304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0" name="Rectangle 28"/>
              <p:cNvSpPr/>
              <p:nvPr/>
            </p:nvSpPr>
            <p:spPr bwMode="ltGray">
              <a:xfrm rot="5700000">
                <a:off x="272" y="388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1" name="Rectangle 29"/>
              <p:cNvSpPr/>
              <p:nvPr/>
            </p:nvSpPr>
            <p:spPr bwMode="ltGray">
              <a:xfrm rot="4680000">
                <a:off x="517" y="382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2" name="Rectangle 30"/>
              <p:cNvSpPr/>
              <p:nvPr/>
            </p:nvSpPr>
            <p:spPr bwMode="ltGray">
              <a:xfrm rot="4920000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3" name="Rectangle 31"/>
              <p:cNvSpPr/>
              <p:nvPr/>
            </p:nvSpPr>
            <p:spPr bwMode="ltGray">
              <a:xfrm rot="4920000">
                <a:off x="457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4" name="Rectangle 32"/>
              <p:cNvSpPr/>
              <p:nvPr/>
            </p:nvSpPr>
            <p:spPr bwMode="ltGray">
              <a:xfrm rot="5040000">
                <a:off x="428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5" name="Rectangle 33"/>
              <p:cNvSpPr/>
              <p:nvPr/>
            </p:nvSpPr>
            <p:spPr bwMode="ltGray">
              <a:xfrm rot="3780000">
                <a:off x="665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6" name="Rectangle 34"/>
              <p:cNvSpPr/>
              <p:nvPr/>
            </p:nvSpPr>
            <p:spPr bwMode="ltGray">
              <a:xfrm rot="3780000">
                <a:off x="634" y="377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7" name="Rectangle 35"/>
              <p:cNvSpPr/>
              <p:nvPr/>
            </p:nvSpPr>
            <p:spPr bwMode="ltGray">
              <a:xfrm rot="4080000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8" name="Rectangle 36"/>
              <p:cNvSpPr/>
              <p:nvPr/>
            </p:nvSpPr>
            <p:spPr bwMode="ltGray">
              <a:xfrm rot="4320000">
                <a:off x="575" y="380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49" name="Rectangle 37"/>
              <p:cNvSpPr/>
              <p:nvPr/>
            </p:nvSpPr>
            <p:spPr bwMode="ltGray">
              <a:xfrm rot="3360000">
                <a:off x="800" y="368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0" name="Rectangle 38"/>
              <p:cNvSpPr/>
              <p:nvPr/>
            </p:nvSpPr>
            <p:spPr bwMode="ltGray">
              <a:xfrm rot="3360000">
                <a:off x="772" y="369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1" name="Rectangle 39"/>
              <p:cNvSpPr/>
              <p:nvPr/>
            </p:nvSpPr>
            <p:spPr bwMode="ltGray">
              <a:xfrm rot="3360000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2" name="Rectangle 40"/>
              <p:cNvSpPr/>
              <p:nvPr/>
            </p:nvSpPr>
            <p:spPr bwMode="ltGray">
              <a:xfrm rot="3780000">
                <a:off x="717" y="373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3" name="Rectangle 41"/>
              <p:cNvSpPr/>
              <p:nvPr/>
            </p:nvSpPr>
            <p:spPr bwMode="ltGray">
              <a:xfrm rot="2280000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4" name="Rectangle 42"/>
              <p:cNvSpPr/>
              <p:nvPr/>
            </p:nvSpPr>
            <p:spPr bwMode="ltGray">
              <a:xfrm rot="2280000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5" name="Rectangle 43"/>
              <p:cNvSpPr/>
              <p:nvPr/>
            </p:nvSpPr>
            <p:spPr bwMode="ltGray">
              <a:xfrm rot="2700000">
                <a:off x="877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6" name="Rectangle 44"/>
              <p:cNvSpPr/>
              <p:nvPr/>
            </p:nvSpPr>
            <p:spPr bwMode="ltGray">
              <a:xfrm rot="2700000">
                <a:off x="850" y="364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7" name="Rectangle 45"/>
              <p:cNvSpPr/>
              <p:nvPr/>
            </p:nvSpPr>
            <p:spPr bwMode="ltGray">
              <a:xfrm rot="150000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8" name="Rectangle 46"/>
              <p:cNvSpPr/>
              <p:nvPr/>
            </p:nvSpPr>
            <p:spPr bwMode="ltGray">
              <a:xfrm rot="150000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59" name="Rectangle 47"/>
              <p:cNvSpPr/>
              <p:nvPr/>
            </p:nvSpPr>
            <p:spPr bwMode="ltGray">
              <a:xfrm rot="1740000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0" name="Rectangle 48"/>
              <p:cNvSpPr/>
              <p:nvPr/>
            </p:nvSpPr>
            <p:spPr bwMode="ltGray">
              <a:xfrm rot="1740000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1" name="Rectangle 49"/>
              <p:cNvSpPr/>
              <p:nvPr/>
            </p:nvSpPr>
            <p:spPr bwMode="ltGray">
              <a:xfrm rot="84000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2" name="Rectangle 50"/>
              <p:cNvSpPr/>
              <p:nvPr/>
            </p:nvSpPr>
            <p:spPr bwMode="ltGray">
              <a:xfrm rot="84000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3" name="Rectangle 51"/>
              <p:cNvSpPr/>
              <p:nvPr/>
            </p:nvSpPr>
            <p:spPr bwMode="ltGray">
              <a:xfrm rot="1260000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4" name="Rectangle 52"/>
              <p:cNvSpPr/>
              <p:nvPr/>
            </p:nvSpPr>
            <p:spPr bwMode="ltGray">
              <a:xfrm rot="1260000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5" name="Rectangle 53"/>
              <p:cNvSpPr/>
              <p:nvPr/>
            </p:nvSpPr>
            <p:spPr bwMode="ltGray">
              <a:xfrm rot="420000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6" name="Rectangle 54"/>
              <p:cNvSpPr/>
              <p:nvPr/>
            </p:nvSpPr>
            <p:spPr bwMode="ltGray">
              <a:xfrm rot="540000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7" name="Rectangle 55"/>
              <p:cNvSpPr/>
              <p:nvPr/>
            </p:nvSpPr>
            <p:spPr bwMode="ltGray">
              <a:xfrm rot="720000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8" name="Rectangle 56"/>
              <p:cNvSpPr/>
              <p:nvPr/>
            </p:nvSpPr>
            <p:spPr bwMode="ltGray">
              <a:xfrm rot="720000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69" name="Rectangle 57"/>
              <p:cNvSpPr/>
              <p:nvPr/>
            </p:nvSpPr>
            <p:spPr bwMode="ltGray">
              <a:xfrm rot="21300000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0" name="Rectangle 58"/>
              <p:cNvSpPr/>
              <p:nvPr/>
            </p:nvSpPr>
            <p:spPr bwMode="ltGray">
              <a:xfrm rot="21540000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1" name="Rectangle 59"/>
              <p:cNvSpPr/>
              <p:nvPr/>
            </p:nvSpPr>
            <p:spPr bwMode="ltGray">
              <a:xfrm rot="21540000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2" name="Rectangle 60"/>
              <p:cNvSpPr/>
              <p:nvPr/>
            </p:nvSpPr>
            <p:spPr bwMode="ltGray">
              <a:xfrm rot="180000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3" name="Rectangle 61"/>
              <p:cNvSpPr/>
              <p:nvPr/>
            </p:nvSpPr>
            <p:spPr bwMode="ltGray">
              <a:xfrm rot="20880000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4" name="Rectangle 62"/>
              <p:cNvSpPr/>
              <p:nvPr/>
            </p:nvSpPr>
            <p:spPr bwMode="ltGray">
              <a:xfrm rot="210600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5" name="Rectangle 63"/>
              <p:cNvSpPr/>
              <p:nvPr/>
            </p:nvSpPr>
            <p:spPr bwMode="ltGray">
              <a:xfrm rot="210600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6" name="Rectangle 64"/>
              <p:cNvSpPr/>
              <p:nvPr/>
            </p:nvSpPr>
            <p:spPr bwMode="ltGray">
              <a:xfrm rot="21300000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7" name="Rectangle 65"/>
              <p:cNvSpPr/>
              <p:nvPr/>
            </p:nvSpPr>
            <p:spPr bwMode="ltGray">
              <a:xfrm rot="20460000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8" name="Rectangle 66"/>
              <p:cNvSpPr/>
              <p:nvPr/>
            </p:nvSpPr>
            <p:spPr bwMode="ltGray">
              <a:xfrm rot="20580000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79" name="Rectangle 67"/>
              <p:cNvSpPr/>
              <p:nvPr/>
            </p:nvSpPr>
            <p:spPr bwMode="ltGray">
              <a:xfrm rot="20580000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0" name="Rectangle 68"/>
              <p:cNvSpPr/>
              <p:nvPr/>
            </p:nvSpPr>
            <p:spPr bwMode="ltGray">
              <a:xfrm rot="20760000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1" name="Rectangle 69"/>
              <p:cNvSpPr/>
              <p:nvPr/>
            </p:nvSpPr>
            <p:spPr bwMode="ltGray">
              <a:xfrm rot="20040000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2" name="Rectangle 70"/>
              <p:cNvSpPr/>
              <p:nvPr/>
            </p:nvSpPr>
            <p:spPr bwMode="ltGray">
              <a:xfrm rot="20220000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3" name="Rectangle 71"/>
              <p:cNvSpPr/>
              <p:nvPr/>
            </p:nvSpPr>
            <p:spPr bwMode="ltGray">
              <a:xfrm rot="20220000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4" name="Rectangle 72"/>
              <p:cNvSpPr/>
              <p:nvPr/>
            </p:nvSpPr>
            <p:spPr bwMode="ltGray">
              <a:xfrm rot="20220000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5" name="Rectangle 73"/>
              <p:cNvSpPr/>
              <p:nvPr/>
            </p:nvSpPr>
            <p:spPr bwMode="ltGray">
              <a:xfrm rot="19620000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6" name="Rectangle 74"/>
              <p:cNvSpPr/>
              <p:nvPr/>
            </p:nvSpPr>
            <p:spPr bwMode="ltGray">
              <a:xfrm rot="19740000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7" name="Rectangle 75"/>
              <p:cNvSpPr/>
              <p:nvPr/>
            </p:nvSpPr>
            <p:spPr bwMode="ltGray">
              <a:xfrm rot="19800000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8" name="Rectangle 76"/>
              <p:cNvSpPr/>
              <p:nvPr/>
            </p:nvSpPr>
            <p:spPr bwMode="ltGray">
              <a:xfrm rot="19800000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89" name="Rectangle 77"/>
              <p:cNvSpPr/>
              <p:nvPr/>
            </p:nvSpPr>
            <p:spPr bwMode="ltGray">
              <a:xfrm rot="19080000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0" name="Rectangle 78"/>
              <p:cNvSpPr/>
              <p:nvPr/>
            </p:nvSpPr>
            <p:spPr bwMode="ltGray">
              <a:xfrm rot="19080000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1" name="Rectangle 79"/>
              <p:cNvSpPr/>
              <p:nvPr/>
            </p:nvSpPr>
            <p:spPr bwMode="ltGray">
              <a:xfrm rot="19080000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2" name="Rectangle 80"/>
              <p:cNvSpPr/>
              <p:nvPr/>
            </p:nvSpPr>
            <p:spPr bwMode="ltGray">
              <a:xfrm rot="19200000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3" name="Freeform 81"/>
              <p:cNvSpPr/>
              <p:nvPr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0" b="0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794" name="Rectangle 82"/>
              <p:cNvSpPr/>
              <p:nvPr/>
            </p:nvSpPr>
            <p:spPr bwMode="ltGray">
              <a:xfrm rot="6540000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5" name="Rectangle 83"/>
              <p:cNvSpPr/>
              <p:nvPr/>
            </p:nvSpPr>
            <p:spPr bwMode="ltGray">
              <a:xfrm rot="180000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6" name="Rectangle 84"/>
              <p:cNvSpPr/>
              <p:nvPr/>
            </p:nvSpPr>
            <p:spPr bwMode="ltGray">
              <a:xfrm rot="18600000">
                <a:off x="908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7" name="Rectangle 85"/>
              <p:cNvSpPr/>
              <p:nvPr/>
            </p:nvSpPr>
            <p:spPr bwMode="ltGray">
              <a:xfrm rot="18600000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8" name="Rectangle 86"/>
              <p:cNvSpPr/>
              <p:nvPr/>
            </p:nvSpPr>
            <p:spPr bwMode="ltGray">
              <a:xfrm rot="18600000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799" name="Rectangle 87"/>
              <p:cNvSpPr/>
              <p:nvPr/>
            </p:nvSpPr>
            <p:spPr bwMode="ltGray">
              <a:xfrm rot="18900000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0" name="Rectangle 88"/>
              <p:cNvSpPr/>
              <p:nvPr/>
            </p:nvSpPr>
            <p:spPr bwMode="ltGray">
              <a:xfrm rot="17940000">
                <a:off x="789" y="242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1" name="Rectangle 89"/>
              <p:cNvSpPr/>
              <p:nvPr/>
            </p:nvSpPr>
            <p:spPr bwMode="ltGray">
              <a:xfrm rot="17940000">
                <a:off x="815" y="243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2" name="Rectangle 90"/>
              <p:cNvSpPr/>
              <p:nvPr/>
            </p:nvSpPr>
            <p:spPr bwMode="ltGray">
              <a:xfrm rot="18060000">
                <a:off x="837" y="2439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3" name="Rectangle 91"/>
              <p:cNvSpPr/>
              <p:nvPr/>
            </p:nvSpPr>
            <p:spPr bwMode="ltGray">
              <a:xfrm rot="18360000">
                <a:off x="862" y="245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4" name="Rectangle 92"/>
              <p:cNvSpPr/>
              <p:nvPr/>
            </p:nvSpPr>
            <p:spPr bwMode="ltGray">
              <a:xfrm rot="17220000">
                <a:off x="649" y="239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5" name="Rectangle 93"/>
              <p:cNvSpPr/>
              <p:nvPr/>
            </p:nvSpPr>
            <p:spPr bwMode="ltGray">
              <a:xfrm rot="17340000">
                <a:off x="677" y="240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6" name="Rectangle 94"/>
              <p:cNvSpPr/>
              <p:nvPr/>
            </p:nvSpPr>
            <p:spPr bwMode="ltGray">
              <a:xfrm rot="17340000">
                <a:off x="709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7" name="Rectangle 95"/>
              <p:cNvSpPr/>
              <p:nvPr/>
            </p:nvSpPr>
            <p:spPr bwMode="ltGray">
              <a:xfrm rot="17580000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8" name="Rectangle 96"/>
              <p:cNvSpPr/>
              <p:nvPr/>
            </p:nvSpPr>
            <p:spPr bwMode="ltGray">
              <a:xfrm rot="16680000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09" name="Rectangle 97"/>
              <p:cNvSpPr/>
              <p:nvPr/>
            </p:nvSpPr>
            <p:spPr bwMode="ltGray">
              <a:xfrm rot="1692000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0" name="Rectangle 98"/>
              <p:cNvSpPr/>
              <p:nvPr/>
            </p:nvSpPr>
            <p:spPr bwMode="ltGray">
              <a:xfrm rot="16920000">
                <a:off x="563" y="238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1" name="Rectangle 99"/>
              <p:cNvSpPr/>
              <p:nvPr/>
            </p:nvSpPr>
            <p:spPr bwMode="ltGray">
              <a:xfrm rot="16980000">
                <a:off x="595" y="238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2" name="Rectangle 100"/>
              <p:cNvSpPr/>
              <p:nvPr/>
            </p:nvSpPr>
            <p:spPr bwMode="ltGray">
              <a:xfrm rot="16380000">
                <a:off x="355" y="241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3" name="Rectangle 101"/>
              <p:cNvSpPr/>
              <p:nvPr/>
            </p:nvSpPr>
            <p:spPr bwMode="ltGray">
              <a:xfrm rot="16200000">
                <a:off x="385" y="240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4" name="Rectangle 102"/>
              <p:cNvSpPr/>
              <p:nvPr/>
            </p:nvSpPr>
            <p:spPr bwMode="ltGray">
              <a:xfrm rot="16260000">
                <a:off x="420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5" name="Rectangle 103"/>
              <p:cNvSpPr/>
              <p:nvPr/>
            </p:nvSpPr>
            <p:spPr bwMode="ltGray">
              <a:xfrm rot="16380000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6" name="Rectangle 104"/>
              <p:cNvSpPr/>
              <p:nvPr/>
            </p:nvSpPr>
            <p:spPr bwMode="ltGray">
              <a:xfrm rot="15420000">
                <a:off x="206" y="245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7" name="Rectangle 105"/>
              <p:cNvSpPr/>
              <p:nvPr/>
            </p:nvSpPr>
            <p:spPr bwMode="ltGray">
              <a:xfrm rot="15360000">
                <a:off x="238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8" name="Rectangle 106"/>
              <p:cNvSpPr/>
              <p:nvPr/>
            </p:nvSpPr>
            <p:spPr bwMode="ltGray">
              <a:xfrm rot="15480000">
                <a:off x="266" y="243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19" name="Rectangle 107"/>
              <p:cNvSpPr/>
              <p:nvPr/>
            </p:nvSpPr>
            <p:spPr bwMode="ltGray">
              <a:xfrm rot="15660000">
                <a:off x="294" y="2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0" name="Rectangle 108"/>
              <p:cNvSpPr/>
              <p:nvPr/>
            </p:nvSpPr>
            <p:spPr bwMode="ltGray">
              <a:xfrm rot="14220000">
                <a:off x="6" y="254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1" name="Rectangle 109"/>
              <p:cNvSpPr/>
              <p:nvPr/>
            </p:nvSpPr>
            <p:spPr bwMode="ltGray">
              <a:xfrm rot="14400000">
                <a:off x="66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2" name="Rectangle 110"/>
              <p:cNvSpPr/>
              <p:nvPr/>
            </p:nvSpPr>
            <p:spPr bwMode="ltGray">
              <a:xfrm rot="14760000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3" name="Rectangle 111"/>
              <p:cNvSpPr/>
              <p:nvPr/>
            </p:nvSpPr>
            <p:spPr bwMode="ltGray">
              <a:xfrm rot="14760000">
                <a:off x="120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4" name="Rectangle 112"/>
              <p:cNvSpPr/>
              <p:nvPr/>
            </p:nvSpPr>
            <p:spPr bwMode="ltGray">
              <a:xfrm rot="15120000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5" name="Rectangle 113"/>
              <p:cNvSpPr/>
              <p:nvPr/>
            </p:nvSpPr>
            <p:spPr bwMode="ltGray">
              <a:xfrm rot="19680000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6" name="Rectangle 114"/>
              <p:cNvSpPr/>
              <p:nvPr/>
            </p:nvSpPr>
            <p:spPr bwMode="ltGray">
              <a:xfrm rot="3240000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7" name="Rectangle 115"/>
              <p:cNvSpPr/>
              <p:nvPr/>
            </p:nvSpPr>
            <p:spPr bwMode="ltGray">
              <a:xfrm rot="3240000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8" name="Rectangle 116"/>
              <p:cNvSpPr/>
              <p:nvPr/>
            </p:nvSpPr>
            <p:spPr bwMode="ltGray">
              <a:xfrm rot="19680000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29" name="Rectangle 117"/>
              <p:cNvSpPr/>
              <p:nvPr/>
            </p:nvSpPr>
            <p:spPr bwMode="ltGray">
              <a:xfrm rot="5880000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0" name="Rectangle 118"/>
              <p:cNvSpPr/>
              <p:nvPr/>
            </p:nvSpPr>
            <p:spPr bwMode="ltGray">
              <a:xfrm rot="6660000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1" name="Rectangle 119"/>
              <p:cNvSpPr/>
              <p:nvPr/>
            </p:nvSpPr>
            <p:spPr bwMode="ltGray">
              <a:xfrm rot="5220000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2" name="Rectangle 120"/>
              <p:cNvSpPr/>
              <p:nvPr/>
            </p:nvSpPr>
            <p:spPr bwMode="ltGray">
              <a:xfrm rot="450000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3" name="Rectangle 121"/>
              <p:cNvSpPr/>
              <p:nvPr/>
            </p:nvSpPr>
            <p:spPr bwMode="ltGray">
              <a:xfrm rot="3780000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4" name="Rectangle 122"/>
              <p:cNvSpPr/>
              <p:nvPr/>
            </p:nvSpPr>
            <p:spPr bwMode="ltGray">
              <a:xfrm rot="3060000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5" name="Rectangle 123"/>
              <p:cNvSpPr/>
              <p:nvPr/>
            </p:nvSpPr>
            <p:spPr bwMode="ltGray">
              <a:xfrm rot="2040000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6" name="Rectangle 124"/>
              <p:cNvSpPr/>
              <p:nvPr/>
            </p:nvSpPr>
            <p:spPr bwMode="ltGray">
              <a:xfrm rot="14400000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7" name="Rectangle 125"/>
              <p:cNvSpPr/>
              <p:nvPr/>
            </p:nvSpPr>
            <p:spPr bwMode="ltGray">
              <a:xfrm rot="15180000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8" name="Rectangle 126"/>
              <p:cNvSpPr/>
              <p:nvPr/>
            </p:nvSpPr>
            <p:spPr bwMode="ltGray">
              <a:xfrm rot="1662000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39" name="Rectangle 127"/>
              <p:cNvSpPr/>
              <p:nvPr/>
            </p:nvSpPr>
            <p:spPr bwMode="ltGray">
              <a:xfrm rot="17280000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0" name="Rectangle 128"/>
              <p:cNvSpPr/>
              <p:nvPr/>
            </p:nvSpPr>
            <p:spPr bwMode="ltGray">
              <a:xfrm rot="17880000">
                <a:off x="740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1" name="Rectangle 129"/>
              <p:cNvSpPr/>
              <p:nvPr/>
            </p:nvSpPr>
            <p:spPr bwMode="ltGray">
              <a:xfrm rot="18360000">
                <a:off x="870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2" name="Rectangle 130"/>
              <p:cNvSpPr/>
              <p:nvPr/>
            </p:nvSpPr>
            <p:spPr bwMode="ltGray">
              <a:xfrm rot="18960000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3" name="Rectangle 131"/>
              <p:cNvSpPr/>
              <p:nvPr/>
            </p:nvSpPr>
            <p:spPr bwMode="ltGray">
              <a:xfrm rot="19380000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4" name="Rectangle 132"/>
              <p:cNvSpPr/>
              <p:nvPr/>
            </p:nvSpPr>
            <p:spPr bwMode="ltGray">
              <a:xfrm rot="19860000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5" name="Rectangle 133"/>
              <p:cNvSpPr/>
              <p:nvPr/>
            </p:nvSpPr>
            <p:spPr bwMode="ltGray">
              <a:xfrm rot="20400000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6" name="Rectangle 134"/>
              <p:cNvSpPr/>
              <p:nvPr/>
            </p:nvSpPr>
            <p:spPr bwMode="ltGray">
              <a:xfrm rot="20820000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7" name="Rectangle 135"/>
              <p:cNvSpPr/>
              <p:nvPr/>
            </p:nvSpPr>
            <p:spPr bwMode="ltGray">
              <a:xfrm rot="21300000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8" name="Rectangle 136"/>
              <p:cNvSpPr/>
              <p:nvPr/>
            </p:nvSpPr>
            <p:spPr bwMode="ltGray">
              <a:xfrm rot="660000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49" name="Rectangle 137"/>
              <p:cNvSpPr/>
              <p:nvPr/>
            </p:nvSpPr>
            <p:spPr bwMode="ltGray">
              <a:xfrm rot="150000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50" name="Freeform 138"/>
              <p:cNvSpPr/>
              <p:nvPr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0" b="0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1" name="Freeform 139"/>
              <p:cNvSpPr/>
              <p:nvPr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0" b="0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2" name="Freeform 140"/>
              <p:cNvSpPr/>
              <p:nvPr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0" b="0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3" name="Freeform 141"/>
              <p:cNvSpPr/>
              <p:nvPr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0" b="0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4" name="Freeform 142"/>
              <p:cNvSpPr/>
              <p:nvPr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0" b="0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5" name="Freeform 143"/>
              <p:cNvSpPr/>
              <p:nvPr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0" b="0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6" name="Freeform 144"/>
              <p:cNvSpPr/>
              <p:nvPr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7" name="Freeform 145"/>
              <p:cNvSpPr/>
              <p:nvPr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0" b="0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8" name="Freeform 146"/>
              <p:cNvSpPr/>
              <p:nvPr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59" name="Rectangle 147"/>
              <p:cNvSpPr/>
              <p:nvPr/>
            </p:nvSpPr>
            <p:spPr bwMode="ltGray">
              <a:xfrm rot="240000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60" name="Rectangle 148"/>
              <p:cNvSpPr/>
              <p:nvPr/>
            </p:nvSpPr>
            <p:spPr bwMode="ltGray">
              <a:xfrm rot="15960000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0861" name="Freeform 149"/>
              <p:cNvSpPr/>
              <p:nvPr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0" b="0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62" name="Freeform 150"/>
              <p:cNvSpPr/>
              <p:nvPr/>
            </p:nvSpPr>
            <p:spPr bwMode="ltGray">
              <a:xfrm rot="18720000">
                <a:off x="618" y="3551"/>
                <a:ext cx="68" cy="69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13" y="31"/>
                  </a:cxn>
                  <a:cxn ang="0">
                    <a:pos x="26" y="24"/>
                  </a:cxn>
                  <a:cxn ang="0">
                    <a:pos x="14" y="11"/>
                  </a:cxn>
                  <a:cxn ang="0">
                    <a:pos x="23" y="7"/>
                  </a:cxn>
                  <a:cxn ang="0">
                    <a:pos x="26" y="11"/>
                  </a:cxn>
                  <a:cxn ang="0">
                    <a:pos x="32" y="9"/>
                  </a:cxn>
                  <a:cxn ang="0">
                    <a:pos x="22" y="0"/>
                  </a:cxn>
                  <a:cxn ang="0">
                    <a:pos x="8" y="7"/>
                  </a:cxn>
                  <a:cxn ang="0">
                    <a:pos x="20" y="22"/>
                  </a:cxn>
                  <a:cxn ang="0">
                    <a:pos x="6" y="20"/>
                  </a:cxn>
                  <a:cxn ang="0">
                    <a:pos x="0" y="21"/>
                  </a:cxn>
                </a:cxnLst>
                <a:rect l="0" t="0" r="0" b="0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30863" name="Freeform 151"/>
              <p:cNvSpPr/>
              <p:nvPr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0" b="0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rgbClr val="585A68"/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64" name="Oval 152"/>
              <p:cNvSpPr/>
              <p:nvPr/>
            </p:nvSpPr>
            <p:spPr bwMode="ltGray">
              <a:xfrm rot="19860000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rgbClr val="535561"/>
                  </a:gs>
                  <a:gs pos="50000">
                    <a:schemeClr val="bg2"/>
                  </a:gs>
                  <a:gs pos="100000">
                    <a:srgbClr val="535561"/>
                  </a:gs>
                </a:gsLst>
                <a:lin ang="189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</p:grpSp>
      <p:sp>
        <p:nvSpPr>
          <p:cNvPr id="30723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0724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/>
          </a:p>
        </p:txBody>
      </p:sp>
      <p:sp>
        <p:nvSpPr>
          <p:cNvPr id="30725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/>
          </a:p>
        </p:txBody>
      </p:sp>
      <p:sp>
        <p:nvSpPr>
          <p:cNvPr id="30726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715646B-C263-41D2-B3BF-C62AB2C6E161}" type="slidenum">
              <a:rPr sz="1000"/>
              <a:t>‹#›</a:t>
            </a:fld>
            <a:endParaRPr sz="1000"/>
          </a:p>
        </p:txBody>
      </p:sp>
      <p:sp>
        <p:nvSpPr>
          <p:cNvPr id="30727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57" r:id="rId1"/>
    <p:sldLayoutId id="2147491158" r:id="rId2"/>
    <p:sldLayoutId id="2147491159" r:id="rId3"/>
    <p:sldLayoutId id="2147491160" r:id="rId4"/>
    <p:sldLayoutId id="2147491161" r:id="rId5"/>
    <p:sldLayoutId id="2147491162" r:id="rId6"/>
    <p:sldLayoutId id="2147491163" r:id="rId7"/>
    <p:sldLayoutId id="2147491164" r:id="rId8"/>
    <p:sldLayoutId id="2147491165" r:id="rId9"/>
    <p:sldLayoutId id="2147491166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duotone>
              <a:schemeClr val="bg1"/>
              <a:srgbClr val="FFFFFF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D71F47E-1F61-46A0-BCFA-E54897F3B951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67" r:id="rId1"/>
    <p:sldLayoutId id="2147491168" r:id="rId2"/>
    <p:sldLayoutId id="2147491169" r:id="rId3"/>
    <p:sldLayoutId id="2147491170" r:id="rId4"/>
    <p:sldLayoutId id="2147491171" r:id="rId5"/>
    <p:sldLayoutId id="2147491172" r:id="rId6"/>
    <p:sldLayoutId id="2147491173" r:id="rId7"/>
    <p:sldLayoutId id="2147491174" r:id="rId8"/>
    <p:sldLayoutId id="2147491175" r:id="rId9"/>
    <p:sldLayoutId id="2147491176" r:id="rId10"/>
    <p:sldLayoutId id="2147491177" r:id="rId1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>
            <a:duotone>
              <a:schemeClr val="bg1"/>
              <a:srgbClr val="FFFFFF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1431BFA-75FA-43F0-8BAB-4F36193296C4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79" r:id="rId1"/>
    <p:sldLayoutId id="2147491180" r:id="rId2"/>
    <p:sldLayoutId id="2147491181" r:id="rId3"/>
    <p:sldLayoutId id="2147491182" r:id="rId4"/>
    <p:sldLayoutId id="2147491183" r:id="rId5"/>
    <p:sldLayoutId id="2147491184" r:id="rId6"/>
    <p:sldLayoutId id="2147491185" r:id="rId7"/>
    <p:sldLayoutId id="2147491186" r:id="rId8"/>
    <p:sldLayoutId id="2147491187" r:id="rId9"/>
    <p:sldLayoutId id="2147491188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/>
          <p:nvPr/>
        </p:nvGrpSpPr>
        <p:grpSpPr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33800" name="Freeform 3"/>
            <p:cNvSpPr/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0" b="0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rgbClr val="6B0000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33801" name="Freeform 4"/>
            <p:cNvSpPr/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0" b="0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3379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379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379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3379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3379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5EE7FA7-8F1E-4FDA-958F-D765EAE684F5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90" r:id="rId1"/>
    <p:sldLayoutId id="2147491191" r:id="rId2"/>
    <p:sldLayoutId id="2147491192" r:id="rId3"/>
    <p:sldLayoutId id="2147491193" r:id="rId4"/>
    <p:sldLayoutId id="2147491194" r:id="rId5"/>
    <p:sldLayoutId id="2147491195" r:id="rId6"/>
    <p:sldLayoutId id="2147491196" r:id="rId7"/>
    <p:sldLayoutId id="2147491197" r:id="rId8"/>
    <p:sldLayoutId id="2147491198" r:id="rId9"/>
    <p:sldLayoutId id="2147491199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/>
          <p:nvPr/>
        </p:nvGrpSpPr>
        <p:grpSpPr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34824" name="Freeform 3"/>
            <p:cNvSpPr/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12"/>
                </a:cxn>
                <a:cxn ang="0">
                  <a:pos x="5590" y="912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34825" name="Freeform 4"/>
            <p:cNvSpPr/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0" b="0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34826" name="Freeform 5"/>
            <p:cNvSpPr/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83"/>
                </a:cxn>
                <a:cxn ang="0">
                  <a:pos x="5590" y="883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</a:ln>
          </p:spPr>
        </p:sp>
        <p:sp>
          <p:nvSpPr>
            <p:cNvPr id="34827" name="Freeform 6"/>
            <p:cNvSpPr/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8" name="Freeform 7"/>
            <p:cNvSpPr/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29" name="Freeform 8"/>
            <p:cNvSpPr/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0" b="0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30" name="Freeform 9"/>
            <p:cNvSpPr/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4831" name="Freeform 10"/>
            <p:cNvSpPr/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481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482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482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4254005-672B-414A-81A2-7815A5370B90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3482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482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01" r:id="rId1"/>
    <p:sldLayoutId id="2147491202" r:id="rId2"/>
    <p:sldLayoutId id="2147491203" r:id="rId3"/>
    <p:sldLayoutId id="2147491204" r:id="rId4"/>
    <p:sldLayoutId id="2147491205" r:id="rId5"/>
    <p:sldLayoutId id="2147491206" r:id="rId6"/>
    <p:sldLayoutId id="2147491207" r:id="rId7"/>
    <p:sldLayoutId id="2147491208" r:id="rId8"/>
    <p:sldLayoutId id="2147491209" r:id="rId9"/>
    <p:sldLayoutId id="2147491210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9F0C9436-3145-447B-898B-A43143CC2848}" type="slidenum">
              <a:rPr sz="1200"/>
              <a:t>‹#›</a:t>
            </a:fld>
            <a:endParaRPr sz="1200"/>
          </a:p>
        </p:txBody>
      </p:sp>
      <p:grpSp>
        <p:nvGrpSpPr>
          <p:cNvPr id="35844" name="Group 4"/>
          <p:cNvGrpSpPr/>
          <p:nvPr/>
        </p:nvGrpSpPr>
        <p:grpSpPr>
          <a:xfrm>
            <a:off x="0" y="0"/>
            <a:ext cx="9140825" cy="6850062"/>
            <a:chOff x="0" y="0"/>
            <a:chExt cx="5758" cy="4315"/>
          </a:xfrm>
        </p:grpSpPr>
        <p:grpSp>
          <p:nvGrpSpPr>
            <p:cNvPr id="35848" name="Group 5"/>
            <p:cNvGrpSpPr/>
            <p:nvPr/>
          </p:nvGrpSpPr>
          <p:grpSpPr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35851" name="Freeform 6"/>
              <p:cNvSpPr/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0" b="0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002E8B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35852" name="Freeform 7"/>
              <p:cNvSpPr/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0" b="0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002E8B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  <p:sp>
            <p:nvSpPr>
              <p:cNvPr id="35853" name="Freeform 8"/>
              <p:cNvSpPr/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0" b="0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A7D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35854" name="Freeform 9"/>
              <p:cNvSpPr/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0" b="0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</p:sp>
          <p:sp>
            <p:nvSpPr>
              <p:cNvPr id="35855" name="Freeform 10"/>
              <p:cNvSpPr/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0" b="0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D86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</p:grpSp>
        <p:sp>
          <p:nvSpPr>
            <p:cNvPr id="35849" name="Freeform 11"/>
            <p:cNvSpPr/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0" b="0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rgbClr val="002B8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5850" name="Freeform 12"/>
            <p:cNvSpPr/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55"/>
                </a:cxn>
                <a:cxn ang="0">
                  <a:pos x="5776" y="1655"/>
                </a:cxn>
                <a:cxn ang="0">
                  <a:pos x="577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35845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584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/>
          </a:p>
        </p:txBody>
      </p:sp>
      <p:sp>
        <p:nvSpPr>
          <p:cNvPr id="3584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12" r:id="rId1"/>
    <p:sldLayoutId id="2147491213" r:id="rId2"/>
    <p:sldLayoutId id="2147491214" r:id="rId3"/>
    <p:sldLayoutId id="2147491215" r:id="rId4"/>
    <p:sldLayoutId id="2147491216" r:id="rId5"/>
    <p:sldLayoutId id="2147491217" r:id="rId6"/>
    <p:sldLayoutId id="2147491218" r:id="rId7"/>
    <p:sldLayoutId id="2147491219" r:id="rId8"/>
    <p:sldLayoutId id="2147491220" r:id="rId9"/>
    <p:sldLayoutId id="2147491221" r:id="rId10"/>
  </p:sldLayoutIdLst>
  <p:transition spd="slow">
    <p:cover dir="d"/>
    <p:sndAc>
      <p:stSnd>
        <p:snd r:embed="rId12" name="chimes.wav"/>
      </p:stSnd>
    </p:sndAc>
  </p:transition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36872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873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3686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6868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686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687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687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71A62A29-6133-4EC5-84AA-73836E5CF5CC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23" r:id="rId1"/>
    <p:sldLayoutId id="2147491224" r:id="rId2"/>
    <p:sldLayoutId id="2147491225" r:id="rId3"/>
    <p:sldLayoutId id="2147491226" r:id="rId4"/>
    <p:sldLayoutId id="2147491227" r:id="rId5"/>
    <p:sldLayoutId id="2147491228" r:id="rId6"/>
    <p:sldLayoutId id="2147491229" r:id="rId7"/>
    <p:sldLayoutId id="2147491230" r:id="rId8"/>
    <p:sldLayoutId id="2147491231" r:id="rId9"/>
    <p:sldLayoutId id="2147491232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/>
          <p:nvPr/>
        </p:nvSpPr>
        <p:spPr bwMode="hidden">
          <a:xfrm>
            <a:off x="0" y="0"/>
            <a:ext cx="17526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grpSp>
        <p:nvGrpSpPr>
          <p:cNvPr id="37891" name="Group 3"/>
          <p:cNvGrpSpPr/>
          <p:nvPr/>
        </p:nvGrpSpPr>
        <p:grpSpPr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37897" name="Freeform 4"/>
            <p:cNvSpPr/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0" b="0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37898" name="Freeform 5"/>
            <p:cNvSpPr/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0" b="0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37899" name="Group 6"/>
            <p:cNvGrpSpPr/>
            <p:nvPr/>
          </p:nvGrpSpPr>
          <p:grpSpPr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37901" name="AutoShape 7" descr="Green marble"/>
              <p:cNvSpPr/>
              <p:nvPr/>
            </p:nvSpPr>
            <p:spPr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12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37902" name="Freeform 8"/>
              <p:cNvSpPr/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0" b="0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37903" name="Freeform 9"/>
              <p:cNvSpPr/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0" b="0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37904" name="Freeform 10"/>
              <p:cNvSpPr/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0" b="0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37900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</p:grpSp>
      <p:sp>
        <p:nvSpPr>
          <p:cNvPr id="37892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7893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7894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789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789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BF8FAFD-3329-4691-8964-3B54B842C380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34" r:id="rId1"/>
    <p:sldLayoutId id="2147491235" r:id="rId2"/>
    <p:sldLayoutId id="2147491236" r:id="rId3"/>
    <p:sldLayoutId id="2147491237" r:id="rId4"/>
    <p:sldLayoutId id="2147491238" r:id="rId5"/>
    <p:sldLayoutId id="2147491239" r:id="rId6"/>
    <p:sldLayoutId id="2147491240" r:id="rId7"/>
    <p:sldLayoutId id="2147491241" r:id="rId8"/>
    <p:sldLayoutId id="2147491242" r:id="rId9"/>
    <p:sldLayoutId id="2147491243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/>
          <p:nvPr/>
        </p:nvGrpSpPr>
        <p:grpSpPr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8920" name="Rectangle 3"/>
            <p:cNvSpPr/>
            <p:nvPr/>
          </p:nvSpPr>
          <p:spPr bwMode="hidden">
            <a:xfrm rot="20160000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rgbClr val="006060"/>
                </a:gs>
                <a:gs pos="50000">
                  <a:schemeClr val="bg1"/>
                </a:gs>
                <a:gs pos="100000">
                  <a:srgbClr val="006060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38921" name="Freeform 4"/>
            <p:cNvSpPr/>
            <p:nvPr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0" b="0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38922" name="Freeform 5"/>
            <p:cNvSpPr/>
            <p:nvPr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0" b="0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38923" name="Freeform 6"/>
            <p:cNvSpPr/>
            <p:nvPr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0" b="0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rgbClr val="2E8886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8924" name="Freeform 7"/>
            <p:cNvSpPr/>
            <p:nvPr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187" y="6"/>
                </a:cxn>
                <a:cxn ang="0">
                  <a:pos x="187" y="18"/>
                </a:cxn>
                <a:cxn ang="0">
                  <a:pos x="187" y="36"/>
                </a:cxn>
                <a:cxn ang="0">
                  <a:pos x="181" y="54"/>
                </a:cxn>
                <a:cxn ang="0">
                  <a:pos x="163" y="72"/>
                </a:cxn>
                <a:cxn ang="0">
                  <a:pos x="139" y="96"/>
                </a:cxn>
                <a:cxn ang="0">
                  <a:pos x="103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7" y="0"/>
                </a:cxn>
                <a:cxn ang="0">
                  <a:pos x="187" y="0"/>
                </a:cxn>
              </a:cxnLst>
              <a:rect l="0" t="0" r="0" b="0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38925" name="Freeform 8"/>
            <p:cNvSpPr/>
            <p:nvPr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0" b="0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38926" name="Freeform 9"/>
            <p:cNvSpPr/>
            <p:nvPr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9" y="179"/>
                </a:cxn>
                <a:cxn ang="0">
                  <a:pos x="211" y="143"/>
                </a:cxn>
                <a:cxn ang="0">
                  <a:pos x="253" y="120"/>
                </a:cxn>
                <a:cxn ang="0">
                  <a:pos x="301" y="96"/>
                </a:cxn>
                <a:cxn ang="0">
                  <a:pos x="397" y="48"/>
                </a:cxn>
                <a:cxn ang="0">
                  <a:pos x="446" y="30"/>
                </a:cxn>
                <a:cxn ang="0">
                  <a:pos x="482" y="12"/>
                </a:cxn>
                <a:cxn ang="0">
                  <a:pos x="506" y="6"/>
                </a:cxn>
                <a:cxn ang="0">
                  <a:pos x="524" y="0"/>
                </a:cxn>
                <a:cxn ang="0">
                  <a:pos x="530" y="0"/>
                </a:cxn>
                <a:cxn ang="0">
                  <a:pos x="524" y="6"/>
                </a:cxn>
                <a:cxn ang="0">
                  <a:pos x="512" y="12"/>
                </a:cxn>
                <a:cxn ang="0">
                  <a:pos x="488" y="24"/>
                </a:cxn>
                <a:cxn ang="0">
                  <a:pos x="464" y="42"/>
                </a:cxn>
                <a:cxn ang="0">
                  <a:pos x="440" y="54"/>
                </a:cxn>
                <a:cxn ang="0">
                  <a:pos x="397" y="78"/>
                </a:cxn>
                <a:cxn ang="0">
                  <a:pos x="342" y="108"/>
                </a:cxn>
                <a:cxn ang="0">
                  <a:pos x="277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0" b="0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38927" name="Freeform 10"/>
            <p:cNvSpPr/>
            <p:nvPr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2" y="228"/>
                </a:cxn>
                <a:cxn ang="0">
                  <a:pos x="128" y="228"/>
                </a:cxn>
                <a:cxn ang="0">
                  <a:pos x="146" y="222"/>
                </a:cxn>
                <a:cxn ang="0">
                  <a:pos x="170" y="216"/>
                </a:cxn>
                <a:cxn ang="0">
                  <a:pos x="200" y="204"/>
                </a:cxn>
                <a:cxn ang="0">
                  <a:pos x="277" y="180"/>
                </a:cxn>
                <a:cxn ang="0">
                  <a:pos x="375" y="156"/>
                </a:cxn>
                <a:cxn ang="0">
                  <a:pos x="465" y="126"/>
                </a:cxn>
                <a:cxn ang="0">
                  <a:pos x="548" y="102"/>
                </a:cxn>
                <a:cxn ang="0">
                  <a:pos x="578" y="90"/>
                </a:cxn>
                <a:cxn ang="0">
                  <a:pos x="610" y="84"/>
                </a:cxn>
                <a:cxn ang="0">
                  <a:pos x="628" y="78"/>
                </a:cxn>
                <a:cxn ang="0">
                  <a:pos x="634" y="72"/>
                </a:cxn>
                <a:cxn ang="0">
                  <a:pos x="640" y="66"/>
                </a:cxn>
                <a:cxn ang="0">
                  <a:pos x="658" y="60"/>
                </a:cxn>
                <a:cxn ang="0">
                  <a:pos x="700" y="30"/>
                </a:cxn>
                <a:cxn ang="0">
                  <a:pos x="718" y="18"/>
                </a:cxn>
                <a:cxn ang="0">
                  <a:pos x="724" y="6"/>
                </a:cxn>
                <a:cxn ang="0">
                  <a:pos x="718" y="0"/>
                </a:cxn>
                <a:cxn ang="0">
                  <a:pos x="694" y="0"/>
                </a:cxn>
                <a:cxn ang="0">
                  <a:pos x="634" y="0"/>
                </a:cxn>
                <a:cxn ang="0">
                  <a:pos x="584" y="0"/>
                </a:cxn>
                <a:cxn ang="0">
                  <a:pos x="548" y="0"/>
                </a:cxn>
                <a:cxn ang="0">
                  <a:pos x="518" y="18"/>
                </a:cxn>
                <a:cxn ang="0">
                  <a:pos x="489" y="42"/>
                </a:cxn>
                <a:cxn ang="0">
                  <a:pos x="471" y="54"/>
                </a:cxn>
                <a:cxn ang="0">
                  <a:pos x="453" y="60"/>
                </a:cxn>
                <a:cxn ang="0">
                  <a:pos x="429" y="60"/>
                </a:cxn>
                <a:cxn ang="0">
                  <a:pos x="393" y="66"/>
                </a:cxn>
                <a:cxn ang="0">
                  <a:pos x="349" y="84"/>
                </a:cxn>
                <a:cxn ang="0">
                  <a:pos x="313" y="108"/>
                </a:cxn>
                <a:cxn ang="0">
                  <a:pos x="289" y="126"/>
                </a:cxn>
                <a:cxn ang="0">
                  <a:pos x="277" y="132"/>
                </a:cxn>
                <a:cxn ang="0">
                  <a:pos x="259" y="138"/>
                </a:cxn>
                <a:cxn ang="0">
                  <a:pos x="223" y="138"/>
                </a:cxn>
                <a:cxn ang="0">
                  <a:pos x="188" y="138"/>
                </a:cxn>
                <a:cxn ang="0">
                  <a:pos x="182" y="138"/>
                </a:cxn>
                <a:cxn ang="0">
                  <a:pos x="176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0" b="0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38928" name="Freeform 11"/>
            <p:cNvSpPr/>
            <p:nvPr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45" y="54"/>
                </a:cxn>
                <a:cxn ang="0">
                  <a:pos x="2203" y="54"/>
                </a:cxn>
                <a:cxn ang="0">
                  <a:pos x="2161" y="66"/>
                </a:cxn>
                <a:cxn ang="0">
                  <a:pos x="2035" y="101"/>
                </a:cxn>
                <a:cxn ang="0">
                  <a:pos x="1970" y="119"/>
                </a:cxn>
                <a:cxn ang="0">
                  <a:pos x="1872" y="167"/>
                </a:cxn>
                <a:cxn ang="0">
                  <a:pos x="1848" y="245"/>
                </a:cxn>
                <a:cxn ang="0">
                  <a:pos x="1854" y="305"/>
                </a:cxn>
                <a:cxn ang="0">
                  <a:pos x="1770" y="317"/>
                </a:cxn>
                <a:cxn ang="0">
                  <a:pos x="1607" y="263"/>
                </a:cxn>
                <a:cxn ang="0">
                  <a:pos x="1517" y="257"/>
                </a:cxn>
                <a:cxn ang="0">
                  <a:pos x="1409" y="311"/>
                </a:cxn>
                <a:cxn ang="0">
                  <a:pos x="1342" y="353"/>
                </a:cxn>
                <a:cxn ang="0">
                  <a:pos x="1318" y="359"/>
                </a:cxn>
                <a:cxn ang="0">
                  <a:pos x="1222" y="371"/>
                </a:cxn>
                <a:cxn ang="0">
                  <a:pos x="1168" y="365"/>
                </a:cxn>
                <a:cxn ang="0">
                  <a:pos x="1061" y="371"/>
                </a:cxn>
                <a:cxn ang="0">
                  <a:pos x="963" y="383"/>
                </a:cxn>
                <a:cxn ang="0">
                  <a:pos x="927" y="401"/>
                </a:cxn>
                <a:cxn ang="0">
                  <a:pos x="825" y="419"/>
                </a:cxn>
                <a:cxn ang="0">
                  <a:pos x="784" y="419"/>
                </a:cxn>
                <a:cxn ang="0">
                  <a:pos x="668" y="437"/>
                </a:cxn>
                <a:cxn ang="0">
                  <a:pos x="602" y="473"/>
                </a:cxn>
                <a:cxn ang="0">
                  <a:pos x="507" y="467"/>
                </a:cxn>
                <a:cxn ang="0">
                  <a:pos x="433" y="491"/>
                </a:cxn>
                <a:cxn ang="0">
                  <a:pos x="415" y="539"/>
                </a:cxn>
                <a:cxn ang="0">
                  <a:pos x="349" y="569"/>
                </a:cxn>
                <a:cxn ang="0">
                  <a:pos x="224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5" y="653"/>
                </a:cxn>
                <a:cxn ang="0">
                  <a:pos x="477" y="569"/>
                </a:cxn>
                <a:cxn ang="0">
                  <a:pos x="572" y="521"/>
                </a:cxn>
                <a:cxn ang="0">
                  <a:pos x="650" y="515"/>
                </a:cxn>
                <a:cxn ang="0">
                  <a:pos x="879" y="461"/>
                </a:cxn>
                <a:cxn ang="0">
                  <a:pos x="1156" y="425"/>
                </a:cxn>
                <a:cxn ang="0">
                  <a:pos x="1300" y="461"/>
                </a:cxn>
                <a:cxn ang="0">
                  <a:pos x="1427" y="533"/>
                </a:cxn>
                <a:cxn ang="0">
                  <a:pos x="1445" y="617"/>
                </a:cxn>
                <a:cxn ang="0">
                  <a:pos x="1386" y="653"/>
                </a:cxn>
                <a:cxn ang="0">
                  <a:pos x="1234" y="701"/>
                </a:cxn>
                <a:cxn ang="0">
                  <a:pos x="1120" y="755"/>
                </a:cxn>
                <a:cxn ang="0">
                  <a:pos x="1073" y="809"/>
                </a:cxn>
                <a:cxn ang="0">
                  <a:pos x="1085" y="869"/>
                </a:cxn>
                <a:cxn ang="0">
                  <a:pos x="1114" y="881"/>
                </a:cxn>
                <a:cxn ang="0">
                  <a:pos x="1216" y="869"/>
                </a:cxn>
                <a:cxn ang="0">
                  <a:pos x="1398" y="857"/>
                </a:cxn>
                <a:cxn ang="0">
                  <a:pos x="1451" y="851"/>
                </a:cxn>
                <a:cxn ang="0">
                  <a:pos x="1493" y="833"/>
                </a:cxn>
                <a:cxn ang="0">
                  <a:pos x="1687" y="743"/>
                </a:cxn>
                <a:cxn ang="0">
                  <a:pos x="1818" y="689"/>
                </a:cxn>
                <a:cxn ang="0">
                  <a:pos x="1896" y="581"/>
                </a:cxn>
                <a:cxn ang="0">
                  <a:pos x="2053" y="389"/>
                </a:cxn>
                <a:cxn ang="0">
                  <a:pos x="2221" y="269"/>
                </a:cxn>
                <a:cxn ang="0">
                  <a:pos x="2265" y="239"/>
                </a:cxn>
                <a:cxn ang="0">
                  <a:pos x="2408" y="0"/>
                </a:cxn>
                <a:cxn ang="0">
                  <a:pos x="2318" y="36"/>
                </a:cxn>
              </a:cxnLst>
              <a:rect l="0" t="0" r="0" b="0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38929" name="Freeform 12"/>
            <p:cNvSpPr/>
            <p:nvPr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0" b="0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8930" name="Freeform 13"/>
            <p:cNvSpPr/>
            <p:nvPr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</a:ln>
          </p:spPr>
        </p:sp>
        <p:sp>
          <p:nvSpPr>
            <p:cNvPr id="38931" name="Freeform 14"/>
            <p:cNvSpPr/>
            <p:nvPr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0" b="0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8932" name="Freeform 15"/>
            <p:cNvSpPr/>
            <p:nvPr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0" b="0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8933" name="Freeform 16"/>
            <p:cNvSpPr/>
            <p:nvPr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0" b="0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rgbClr val="2E8886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38934" name="Freeform 17"/>
            <p:cNvSpPr/>
            <p:nvPr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0" b="0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</p:grpSp>
      <p:sp>
        <p:nvSpPr>
          <p:cNvPr id="38915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8916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Garamond" pitchFamily="18" charset="0"/>
            </a:endParaRPr>
          </a:p>
        </p:txBody>
      </p:sp>
      <p:sp>
        <p:nvSpPr>
          <p:cNvPr id="38917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Garamond" pitchFamily="18" charset="0"/>
            </a:endParaRPr>
          </a:p>
        </p:txBody>
      </p:sp>
      <p:sp>
        <p:nvSpPr>
          <p:cNvPr id="38918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5EB20188-7592-4365-A080-53B5A3E2AB64}" type="slidenum">
              <a:rPr sz="1200">
                <a:latin typeface="Garamond" pitchFamily="18" charset="0"/>
              </a:rPr>
              <a:t>‹#›</a:t>
            </a:fld>
            <a:endParaRPr sz="1200">
              <a:latin typeface="Garamond" pitchFamily="18" charset="0"/>
            </a:endParaRPr>
          </a:p>
        </p:txBody>
      </p:sp>
      <p:sp>
        <p:nvSpPr>
          <p:cNvPr id="38919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45" r:id="rId1"/>
    <p:sldLayoutId id="2147491246" r:id="rId2"/>
    <p:sldLayoutId id="2147491247" r:id="rId3"/>
    <p:sldLayoutId id="2147491248" r:id="rId4"/>
    <p:sldLayoutId id="2147491249" r:id="rId5"/>
    <p:sldLayoutId id="2147491250" r:id="rId6"/>
    <p:sldLayoutId id="2147491251" r:id="rId7"/>
    <p:sldLayoutId id="2147491252" r:id="rId8"/>
    <p:sldLayoutId id="2147491253" r:id="rId9"/>
    <p:sldLayoutId id="2147491254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Tx/>
        <a:buChar char="•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39939" name="Freeform 3"/>
          <p:cNvSpPr/>
          <p:nvPr/>
        </p:nvSpPr>
        <p:spPr bwMode="auto">
          <a:xfrm>
            <a:off x="7573962" y="5902325"/>
            <a:ext cx="1570038" cy="955675"/>
          </a:xfrm>
          <a:custGeom>
            <a:avLst/>
            <a:gdLst/>
            <a:ahLst/>
            <a:cxnLst>
              <a:cxn ang="0">
                <a:pos x="612396980" y="0"/>
              </a:cxn>
              <a:cxn ang="0">
                <a:pos x="2147483647" y="871974063"/>
              </a:cxn>
              <a:cxn ang="0">
                <a:pos x="2147483647" y="1512093750"/>
              </a:cxn>
              <a:cxn ang="0">
                <a:pos x="0" y="1514614700"/>
              </a:cxn>
              <a:cxn ang="0">
                <a:pos x="612396980" y="0"/>
              </a:cxn>
            </a:cxnLst>
            <a:rect l="0" t="0" r="0" b="0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39940" name="Freeform 4"/>
          <p:cNvSpPr/>
          <p:nvPr/>
        </p:nvSpPr>
        <p:spPr bwMode="auto">
          <a:xfrm>
            <a:off x="7575550" y="6176962"/>
            <a:ext cx="1568450" cy="681038"/>
          </a:xfrm>
          <a:custGeom>
            <a:avLst/>
            <a:gdLst/>
            <a:ahLst/>
            <a:cxnLst>
              <a:cxn ang="0">
                <a:pos x="0" y="1078626083"/>
              </a:cxn>
              <a:cxn ang="0">
                <a:pos x="1076107513" y="0"/>
              </a:cxn>
              <a:cxn ang="0">
                <a:pos x="2147483647" y="551913020"/>
              </a:cxn>
              <a:cxn ang="0">
                <a:pos x="2147483647" y="1078626083"/>
              </a:cxn>
              <a:cxn ang="0">
                <a:pos x="0" y="1078626083"/>
              </a:cxn>
            </a:cxnLst>
            <a:rect l="0" t="0" r="0" b="0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39942" name="Freeform 6"/>
          <p:cNvSpPr/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604837500"/>
              </a:cxn>
              <a:cxn ang="0">
                <a:pos x="72580516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3994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994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39945" name="Rectangle 9"/>
          <p:cNvSpPr>
            <a:spLocks noGrp="1"/>
          </p:cNvSpPr>
          <p:nvPr>
            <p:ph type="title"/>
          </p:nvPr>
        </p:nvSpPr>
        <p:spPr>
          <a:xfrm>
            <a:off x="2117725" y="0"/>
            <a:ext cx="6867525" cy="1065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39946" name="Freeform 10"/>
          <p:cNvSpPr/>
          <p:nvPr/>
        </p:nvSpPr>
        <p:spPr bwMode="auto">
          <a:xfrm>
            <a:off x="0" y="-15875"/>
            <a:ext cx="1522412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871974063"/>
              </a:cxn>
              <a:cxn ang="0">
                <a:pos x="72076492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39947" name="Rectangle 11"/>
          <p:cNvSpPr>
            <a:spLocks noGrp="1"/>
          </p:cNvSpPr>
          <p:nvPr>
            <p:ph type="body" idx="1"/>
          </p:nvPr>
        </p:nvSpPr>
        <p:spPr>
          <a:xfrm>
            <a:off x="2209800" y="1927225"/>
            <a:ext cx="6775450" cy="4151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2pPr>
            <a:lvl3pPr marL="10858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4287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n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4pPr>
            <a:lvl5pPr marL="17716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5pPr>
            <a:lvl6pPr marL="22288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6pPr>
            <a:lvl7pPr marL="26860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7pPr>
            <a:lvl8pPr marL="31432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8pPr>
            <a:lvl9pPr marL="36004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39948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3213" y="6415088"/>
            <a:ext cx="969962" cy="4238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44CD51E3-23D2-4690-87AC-344E44B48459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256" r:id="rId1"/>
    <p:sldLayoutId id="2147491257" r:id="rId2"/>
    <p:sldLayoutId id="2147491258" r:id="rId3"/>
    <p:sldLayoutId id="2147491259" r:id="rId4"/>
    <p:sldLayoutId id="2147491260" r:id="rId5"/>
    <p:sldLayoutId id="2147491261" r:id="rId6"/>
    <p:sldLayoutId id="2147491262" r:id="rId7"/>
    <p:sldLayoutId id="2147491263" r:id="rId8"/>
    <p:sldLayoutId id="2147491264" r:id="rId9"/>
    <p:sldLayoutId id="2147491265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u"/>
        <a:defRPr kumimoji="0" sz="24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2pPr>
      <a:lvl3pPr marL="10858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4287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kumimoji="0" sz="1600" b="0" i="0" u="none">
          <a:solidFill>
            <a:schemeClr val="tx1"/>
          </a:solidFill>
          <a:latin typeface="+mn-lt"/>
        </a:defRPr>
      </a:lvl4pPr>
      <a:lvl5pPr marL="17716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kumimoji="0" sz="1600" b="0" i="0" u="none">
          <a:solidFill>
            <a:schemeClr val="tx1"/>
          </a:solidFill>
          <a:latin typeface="+mn-lt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0967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096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4096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4097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7713B35-6510-41EA-A7C7-D8233DEA2ECA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67" r:id="rId1"/>
    <p:sldLayoutId id="2147491268" r:id="rId2"/>
    <p:sldLayoutId id="2147491269" r:id="rId3"/>
    <p:sldLayoutId id="2147491270" r:id="rId4"/>
    <p:sldLayoutId id="2147491271" r:id="rId5"/>
    <p:sldLayoutId id="2147491272" r:id="rId6"/>
    <p:sldLayoutId id="2147491273" r:id="rId7"/>
    <p:sldLayoutId id="2147491274" r:id="rId8"/>
    <p:sldLayoutId id="2147491275" r:id="rId9"/>
    <p:sldLayoutId id="2147491276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/>
          <p:nvPr/>
        </p:nvSpPr>
        <p:spPr bwMode="invGray">
          <a:xfrm>
            <a:off x="8783638" y="444500"/>
            <a:ext cx="360362" cy="3152775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>
              <a:latin typeface="Times New Roman" pitchFamily="18" charset="0"/>
            </a:endParaRPr>
          </a:p>
        </p:txBody>
      </p:sp>
      <p:sp>
        <p:nvSpPr>
          <p:cNvPr id="41987" name="Freeform 3"/>
          <p:cNvSpPr/>
          <p:nvPr/>
        </p:nvSpPr>
        <p:spPr bwMode="invGray">
          <a:xfrm>
            <a:off x="0" y="0"/>
            <a:ext cx="9144000" cy="2133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720"/>
              </a:cxn>
              <a:cxn ang="0">
                <a:pos x="3600" y="624"/>
              </a:cxn>
              <a:cxn ang="0">
                <a:pos x="0" y="1000"/>
              </a:cxn>
              <a:cxn ang="0">
                <a:pos x="0" y="0"/>
              </a:cxn>
            </a:cxnLst>
            <a:rect l="0" t="0" r="0" b="0"/>
            <a:pathLst>
              <a:path w="5760" h="1104">
                <a:moveTo>
                  <a:pt x="0" y="0"/>
                </a:moveTo>
                <a:lnTo>
                  <a:pt x="5760" y="0"/>
                </a:lnTo>
                <a:lnTo>
                  <a:pt x="5760" y="720"/>
                </a:lnTo>
                <a:cubicBezTo>
                  <a:pt x="5400" y="824"/>
                  <a:pt x="4560" y="577"/>
                  <a:pt x="3600" y="624"/>
                </a:cubicBezTo>
                <a:cubicBezTo>
                  <a:pt x="2640" y="671"/>
                  <a:pt x="600" y="1104"/>
                  <a:pt x="0" y="1000"/>
                </a:cubicBez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0" scaled="1"/>
          </a:gradFill>
          <a:ln w="9525">
            <a:noFill/>
            <a:round/>
          </a:ln>
        </p:spPr>
      </p:sp>
      <p:sp>
        <p:nvSpPr>
          <p:cNvPr id="41988" name="Freeform 4"/>
          <p:cNvSpPr/>
          <p:nvPr/>
        </p:nvSpPr>
        <p:spPr bwMode="invGray">
          <a:xfrm>
            <a:off x="0" y="1163638"/>
            <a:ext cx="9144000" cy="5694362"/>
          </a:xfrm>
          <a:custGeom>
            <a:avLst/>
            <a:gdLst/>
            <a:ahLst/>
            <a:cxnLst>
              <a:cxn ang="0">
                <a:pos x="0" y="582"/>
              </a:cxn>
              <a:cxn ang="0">
                <a:pos x="2640" y="267"/>
              </a:cxn>
              <a:cxn ang="0">
                <a:pos x="3373" y="160"/>
              </a:cxn>
              <a:cxn ang="0">
                <a:pos x="5760" y="358"/>
              </a:cxn>
              <a:cxn ang="0">
                <a:pos x="5760" y="3587"/>
              </a:cxn>
              <a:cxn ang="0">
                <a:pos x="0" y="3587"/>
              </a:cxn>
              <a:cxn ang="0">
                <a:pos x="0" y="582"/>
              </a:cxn>
            </a:cxnLst>
            <a:rect l="0" t="0" r="0" b="0"/>
            <a:pathLst>
              <a:path w="5760" h="3587">
                <a:moveTo>
                  <a:pt x="0" y="582"/>
                </a:moveTo>
                <a:cubicBezTo>
                  <a:pt x="1027" y="680"/>
                  <a:pt x="1960" y="387"/>
                  <a:pt x="2640" y="267"/>
                </a:cubicBezTo>
                <a:cubicBezTo>
                  <a:pt x="2640" y="267"/>
                  <a:pt x="3268" y="180"/>
                  <a:pt x="3373" y="160"/>
                </a:cubicBezTo>
                <a:cubicBezTo>
                  <a:pt x="4120" y="0"/>
                  <a:pt x="5280" y="358"/>
                  <a:pt x="5760" y="358"/>
                </a:cubicBezTo>
                <a:lnTo>
                  <a:pt x="5760" y="3587"/>
                </a:lnTo>
                <a:lnTo>
                  <a:pt x="0" y="3587"/>
                </a:lnTo>
                <a:cubicBezTo>
                  <a:pt x="0" y="3587"/>
                  <a:pt x="0" y="582"/>
                  <a:pt x="0" y="582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89" name="Freeform 5"/>
          <p:cNvSpPr/>
          <p:nvPr/>
        </p:nvSpPr>
        <p:spPr bwMode="invGray">
          <a:xfrm>
            <a:off x="0" y="292100"/>
            <a:ext cx="9144000" cy="85407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0" y="403"/>
              </a:cxn>
              <a:cxn ang="0">
                <a:pos x="1773" y="443"/>
              </a:cxn>
              <a:cxn ang="0">
                <a:pos x="4573" y="176"/>
              </a:cxn>
              <a:cxn ang="0">
                <a:pos x="5760" y="536"/>
              </a:cxn>
              <a:cxn ang="0">
                <a:pos x="5760" y="163"/>
              </a:cxn>
              <a:cxn ang="0">
                <a:pos x="4560" y="29"/>
              </a:cxn>
              <a:cxn ang="0">
                <a:pos x="1987" y="336"/>
              </a:cxn>
              <a:cxn ang="0">
                <a:pos x="0" y="163"/>
              </a:cxn>
            </a:cxnLst>
            <a:rect l="0" t="0" r="0" b="0"/>
            <a:pathLst>
              <a:path w="5760" h="538">
                <a:moveTo>
                  <a:pt x="0" y="163"/>
                </a:moveTo>
                <a:lnTo>
                  <a:pt x="0" y="403"/>
                </a:lnTo>
                <a:cubicBezTo>
                  <a:pt x="295" y="450"/>
                  <a:pt x="1011" y="481"/>
                  <a:pt x="1773" y="443"/>
                </a:cubicBezTo>
                <a:cubicBezTo>
                  <a:pt x="2535" y="405"/>
                  <a:pt x="3909" y="161"/>
                  <a:pt x="4573" y="176"/>
                </a:cubicBezTo>
                <a:cubicBezTo>
                  <a:pt x="5237" y="191"/>
                  <a:pt x="5562" y="538"/>
                  <a:pt x="5760" y="536"/>
                </a:cubicBezTo>
                <a:lnTo>
                  <a:pt x="5760" y="163"/>
                </a:lnTo>
                <a:cubicBezTo>
                  <a:pt x="5560" y="79"/>
                  <a:pt x="5189" y="0"/>
                  <a:pt x="4560" y="29"/>
                </a:cubicBezTo>
                <a:cubicBezTo>
                  <a:pt x="3931" y="58"/>
                  <a:pt x="2747" y="314"/>
                  <a:pt x="1987" y="336"/>
                </a:cubicBezTo>
                <a:cubicBezTo>
                  <a:pt x="1227" y="358"/>
                  <a:pt x="414" y="199"/>
                  <a:pt x="0" y="163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</a:ln>
        </p:spPr>
      </p:sp>
      <p:sp>
        <p:nvSpPr>
          <p:cNvPr id="41990" name="Freeform 6"/>
          <p:cNvSpPr/>
          <p:nvPr/>
        </p:nvSpPr>
        <p:spPr bwMode="invGray">
          <a:xfrm>
            <a:off x="0" y="2405062"/>
            <a:ext cx="9144000" cy="1069975"/>
          </a:xfrm>
          <a:custGeom>
            <a:avLst/>
            <a:gdLst/>
            <a:ahLst/>
            <a:cxnLst>
              <a:cxn ang="0">
                <a:pos x="0" y="246"/>
              </a:cxn>
              <a:cxn ang="0">
                <a:pos x="0" y="406"/>
              </a:cxn>
              <a:cxn ang="0">
                <a:pos x="1280" y="645"/>
              </a:cxn>
              <a:cxn ang="0">
                <a:pos x="1627" y="580"/>
              </a:cxn>
              <a:cxn ang="0">
                <a:pos x="4493" y="113"/>
              </a:cxn>
              <a:cxn ang="0">
                <a:pos x="5760" y="606"/>
              </a:cxn>
              <a:cxn ang="0">
                <a:pos x="5760" y="233"/>
              </a:cxn>
              <a:cxn ang="0">
                <a:pos x="4040" y="33"/>
              </a:cxn>
              <a:cxn ang="0">
                <a:pos x="1093" y="433"/>
              </a:cxn>
              <a:cxn ang="0">
                <a:pos x="0" y="246"/>
              </a:cxn>
            </a:cxnLst>
            <a:rect l="0" t="0" r="0" b="0"/>
            <a:pathLst>
              <a:path w="5760" h="674">
                <a:moveTo>
                  <a:pt x="0" y="246"/>
                </a:moveTo>
                <a:lnTo>
                  <a:pt x="0" y="406"/>
                </a:lnTo>
                <a:cubicBezTo>
                  <a:pt x="213" y="463"/>
                  <a:pt x="1009" y="616"/>
                  <a:pt x="1280" y="645"/>
                </a:cubicBezTo>
                <a:cubicBezTo>
                  <a:pt x="1551" y="674"/>
                  <a:pt x="1092" y="669"/>
                  <a:pt x="1627" y="580"/>
                </a:cubicBezTo>
                <a:cubicBezTo>
                  <a:pt x="2162" y="491"/>
                  <a:pt x="3804" y="109"/>
                  <a:pt x="4493" y="113"/>
                </a:cubicBezTo>
                <a:cubicBezTo>
                  <a:pt x="5182" y="117"/>
                  <a:pt x="5549" y="586"/>
                  <a:pt x="5760" y="606"/>
                </a:cubicBezTo>
                <a:lnTo>
                  <a:pt x="5760" y="233"/>
                </a:lnTo>
                <a:cubicBezTo>
                  <a:pt x="5471" y="158"/>
                  <a:pt x="4818" y="0"/>
                  <a:pt x="4040" y="33"/>
                </a:cubicBezTo>
                <a:cubicBezTo>
                  <a:pt x="3262" y="66"/>
                  <a:pt x="1766" y="398"/>
                  <a:pt x="1093" y="433"/>
                </a:cubicBezTo>
                <a:cubicBezTo>
                  <a:pt x="420" y="468"/>
                  <a:pt x="228" y="285"/>
                  <a:pt x="0" y="24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1" name="Freeform 7"/>
          <p:cNvSpPr/>
          <p:nvPr/>
        </p:nvSpPr>
        <p:spPr bwMode="white">
          <a:xfrm>
            <a:off x="2476500" y="1522412"/>
            <a:ext cx="6667500" cy="5335588"/>
          </a:xfrm>
          <a:custGeom>
            <a:avLst/>
            <a:gdLst/>
            <a:ahLst/>
            <a:cxnLst>
              <a:cxn ang="0">
                <a:pos x="0" y="3361"/>
              </a:cxn>
              <a:cxn ang="0">
                <a:pos x="1054" y="295"/>
              </a:cxn>
              <a:cxn ang="0">
                <a:pos x="4200" y="1588"/>
              </a:cxn>
              <a:cxn ang="0">
                <a:pos x="4200" y="2028"/>
              </a:cxn>
              <a:cxn ang="0">
                <a:pos x="1200" y="442"/>
              </a:cxn>
              <a:cxn ang="0">
                <a:pos x="347" y="3361"/>
              </a:cxn>
              <a:cxn ang="0">
                <a:pos x="0" y="3361"/>
              </a:cxn>
            </a:cxnLst>
            <a:rect l="0" t="0" r="0" b="0"/>
            <a:pathLst>
              <a:path w="4200" h="3361">
                <a:moveTo>
                  <a:pt x="0" y="3361"/>
                </a:moveTo>
                <a:cubicBezTo>
                  <a:pt x="118" y="2850"/>
                  <a:pt x="354" y="590"/>
                  <a:pt x="1054" y="295"/>
                </a:cubicBezTo>
                <a:cubicBezTo>
                  <a:pt x="1754" y="0"/>
                  <a:pt x="3676" y="1299"/>
                  <a:pt x="4200" y="1588"/>
                </a:cubicBezTo>
                <a:lnTo>
                  <a:pt x="4200" y="2028"/>
                </a:lnTo>
                <a:cubicBezTo>
                  <a:pt x="3700" y="1837"/>
                  <a:pt x="1842" y="220"/>
                  <a:pt x="1200" y="442"/>
                </a:cubicBezTo>
                <a:cubicBezTo>
                  <a:pt x="558" y="664"/>
                  <a:pt x="547" y="2875"/>
                  <a:pt x="347" y="3361"/>
                </a:cubicBezTo>
                <a:lnTo>
                  <a:pt x="0" y="3361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5000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</a:ln>
        </p:spPr>
      </p:sp>
      <p:sp>
        <p:nvSpPr>
          <p:cNvPr id="41992" name="Freeform 8"/>
          <p:cNvSpPr/>
          <p:nvPr/>
        </p:nvSpPr>
        <p:spPr bwMode="white">
          <a:xfrm>
            <a:off x="0" y="3443288"/>
            <a:ext cx="9144000" cy="3055938"/>
          </a:xfrm>
          <a:custGeom>
            <a:avLst/>
            <a:gdLst/>
            <a:ahLst/>
            <a:cxnLst>
              <a:cxn ang="0">
                <a:pos x="0" y="804"/>
              </a:cxn>
              <a:cxn ang="0">
                <a:pos x="0" y="991"/>
              </a:cxn>
              <a:cxn ang="0">
                <a:pos x="1547" y="1818"/>
              </a:cxn>
              <a:cxn ang="0">
                <a:pos x="3253" y="351"/>
              </a:cxn>
              <a:cxn ang="0">
                <a:pos x="5760" y="1537"/>
              </a:cxn>
              <a:cxn ang="0">
                <a:pos x="5760" y="1151"/>
              </a:cxn>
              <a:cxn ang="0">
                <a:pos x="3240" y="84"/>
              </a:cxn>
              <a:cxn ang="0">
                <a:pos x="1573" y="1671"/>
              </a:cxn>
              <a:cxn ang="0">
                <a:pos x="0" y="804"/>
              </a:cxn>
            </a:cxnLst>
            <a:rect l="0" t="0" r="0" b="0"/>
            <a:pathLst>
              <a:path w="5760" h="1925">
                <a:moveTo>
                  <a:pt x="0" y="804"/>
                </a:moveTo>
                <a:lnTo>
                  <a:pt x="0" y="991"/>
                </a:lnTo>
                <a:cubicBezTo>
                  <a:pt x="258" y="1160"/>
                  <a:pt x="1005" y="1925"/>
                  <a:pt x="1547" y="1818"/>
                </a:cubicBezTo>
                <a:cubicBezTo>
                  <a:pt x="2089" y="1711"/>
                  <a:pt x="2551" y="398"/>
                  <a:pt x="3253" y="351"/>
                </a:cubicBezTo>
                <a:cubicBezTo>
                  <a:pt x="3955" y="304"/>
                  <a:pt x="5342" y="1404"/>
                  <a:pt x="5760" y="1537"/>
                </a:cubicBezTo>
                <a:lnTo>
                  <a:pt x="5760" y="1151"/>
                </a:lnTo>
                <a:cubicBezTo>
                  <a:pt x="5405" y="1124"/>
                  <a:pt x="3982" y="0"/>
                  <a:pt x="3240" y="84"/>
                </a:cubicBezTo>
                <a:cubicBezTo>
                  <a:pt x="2542" y="171"/>
                  <a:pt x="2113" y="1551"/>
                  <a:pt x="1573" y="1671"/>
                </a:cubicBezTo>
                <a:cubicBezTo>
                  <a:pt x="1033" y="1791"/>
                  <a:pt x="262" y="826"/>
                  <a:pt x="0" y="804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3" name="Freeform 9"/>
          <p:cNvSpPr/>
          <p:nvPr/>
        </p:nvSpPr>
        <p:spPr bwMode="white">
          <a:xfrm>
            <a:off x="0" y="3552825"/>
            <a:ext cx="6237288" cy="3365500"/>
          </a:xfrm>
          <a:custGeom>
            <a:avLst/>
            <a:gdLst/>
            <a:ahLst/>
            <a:cxnLst>
              <a:cxn ang="0">
                <a:pos x="0" y="415"/>
              </a:cxn>
              <a:cxn ang="0">
                <a:pos x="0" y="508"/>
              </a:cxn>
              <a:cxn ang="0">
                <a:pos x="1933" y="229"/>
              </a:cxn>
              <a:cxn ang="0">
                <a:pos x="3920" y="1055"/>
              </a:cxn>
              <a:cxn ang="0">
                <a:pos x="3587" y="2082"/>
              </a:cxn>
              <a:cxn ang="0">
                <a:pos x="3947" y="829"/>
              </a:cxn>
              <a:cxn ang="0">
                <a:pos x="2253" y="69"/>
              </a:cxn>
              <a:cxn ang="0">
                <a:pos x="0" y="415"/>
              </a:cxn>
            </a:cxnLst>
            <a:rect l="0" t="0" r="0" b="0"/>
            <a:pathLst>
              <a:path w="4196" h="2120">
                <a:moveTo>
                  <a:pt x="0" y="415"/>
                </a:moveTo>
                <a:lnTo>
                  <a:pt x="0" y="508"/>
                </a:lnTo>
                <a:cubicBezTo>
                  <a:pt x="160" y="577"/>
                  <a:pt x="1280" y="138"/>
                  <a:pt x="1933" y="229"/>
                </a:cubicBezTo>
                <a:cubicBezTo>
                  <a:pt x="2586" y="320"/>
                  <a:pt x="3644" y="746"/>
                  <a:pt x="3920" y="1055"/>
                </a:cubicBezTo>
                <a:cubicBezTo>
                  <a:pt x="4196" y="1364"/>
                  <a:pt x="3583" y="2120"/>
                  <a:pt x="3587" y="2082"/>
                </a:cubicBezTo>
                <a:lnTo>
                  <a:pt x="3947" y="829"/>
                </a:lnTo>
                <a:cubicBezTo>
                  <a:pt x="3725" y="494"/>
                  <a:pt x="2911" y="138"/>
                  <a:pt x="2253" y="69"/>
                </a:cubicBezTo>
                <a:cubicBezTo>
                  <a:pt x="1595" y="0"/>
                  <a:pt x="469" y="343"/>
                  <a:pt x="0" y="415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5000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994" name="Rectangle 10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41995" name="Rectangle 11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1996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fld id="{124ECC4B-833E-4869-8D30-A6259FD9F6DD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4199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latin typeface="Times New Roman" pitchFamily="18" charset="0"/>
            </a:endParaRPr>
          </a:p>
        </p:txBody>
      </p:sp>
      <p:sp>
        <p:nvSpPr>
          <p:cNvPr id="4199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1EF5BDC0-501E-4CD3-A343-9EFA3CD432EC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78" r:id="rId1"/>
    <p:sldLayoutId id="2147491279" r:id="rId2"/>
    <p:sldLayoutId id="2147491280" r:id="rId3"/>
    <p:sldLayoutId id="2147491281" r:id="rId4"/>
    <p:sldLayoutId id="2147491282" r:id="rId5"/>
    <p:sldLayoutId id="2147491283" r:id="rId6"/>
    <p:sldLayoutId id="2147491284" r:id="rId7"/>
    <p:sldLayoutId id="2147491285" r:id="rId8"/>
    <p:sldLayoutId id="2147491286" r:id="rId9"/>
    <p:sldLayoutId id="2147491287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43016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17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18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19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0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1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2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3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4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5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6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7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8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29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43030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43011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3012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3013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3014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300B42A-9274-4896-B44A-FCEC3C14B72B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43015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89" r:id="rId1"/>
    <p:sldLayoutId id="2147491290" r:id="rId2"/>
    <p:sldLayoutId id="2147491291" r:id="rId3"/>
    <p:sldLayoutId id="2147491292" r:id="rId4"/>
    <p:sldLayoutId id="2147491293" r:id="rId5"/>
    <p:sldLayoutId id="2147491294" r:id="rId6"/>
    <p:sldLayoutId id="2147491295" r:id="rId7"/>
    <p:sldLayoutId id="2147491296" r:id="rId8"/>
    <p:sldLayoutId id="2147491297" r:id="rId9"/>
    <p:sldLayoutId id="2147491298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2"/>
          <p:cNvGrpSpPr/>
          <p:nvPr/>
        </p:nvGrpSpPr>
        <p:grpSpPr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4040" name="Freeform 3"/>
            <p:cNvSpPr/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12"/>
                </a:cxn>
                <a:cxn ang="0">
                  <a:pos x="5590" y="912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44041" name="Freeform 4"/>
            <p:cNvSpPr/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0" b="0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44042" name="Freeform 5"/>
            <p:cNvSpPr/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83"/>
                </a:cxn>
                <a:cxn ang="0">
                  <a:pos x="5590" y="883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</a:ln>
          </p:spPr>
        </p:sp>
        <p:sp>
          <p:nvSpPr>
            <p:cNvPr id="44043" name="Freeform 6"/>
            <p:cNvSpPr/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044" name="Freeform 7"/>
            <p:cNvSpPr/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045" name="Freeform 8"/>
            <p:cNvSpPr/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0" b="0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046" name="Freeform 9"/>
            <p:cNvSpPr/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047" name="Freeform 10"/>
            <p:cNvSpPr/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44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4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4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C995B90-7FE1-4043-9DE6-8F21D64B9F29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44038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4039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00" r:id="rId1"/>
    <p:sldLayoutId id="2147491301" r:id="rId2"/>
    <p:sldLayoutId id="2147491302" r:id="rId3"/>
    <p:sldLayoutId id="2147491303" r:id="rId4"/>
    <p:sldLayoutId id="2147491304" r:id="rId5"/>
    <p:sldLayoutId id="2147491305" r:id="rId6"/>
    <p:sldLayoutId id="2147491306" r:id="rId7"/>
    <p:sldLayoutId id="2147491307" r:id="rId8"/>
    <p:sldLayoutId id="2147491308" r:id="rId9"/>
    <p:sldLayoutId id="2147491309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8" name="Group 2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5064" name="Freeform 3"/>
            <p:cNvSpPr/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0" b="0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45065" name="Freeform 4"/>
            <p:cNvSpPr/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74" y="933"/>
                </a:cxn>
                <a:cxn ang="0">
                  <a:pos x="538" y="611"/>
                </a:cxn>
                <a:cxn ang="0">
                  <a:pos x="664" y="354"/>
                </a:cxn>
                <a:cxn ang="0">
                  <a:pos x="917" y="525"/>
                </a:cxn>
                <a:cxn ang="0">
                  <a:pos x="1202" y="777"/>
                </a:cxn>
                <a:cxn ang="0">
                  <a:pos x="1467" y="992"/>
                </a:cxn>
                <a:cxn ang="0">
                  <a:pos x="1782" y="1216"/>
                </a:cxn>
                <a:cxn ang="0">
                  <a:pos x="1863" y="1264"/>
                </a:cxn>
                <a:cxn ang="0">
                  <a:pos x="1817" y="1212"/>
                </a:cxn>
                <a:cxn ang="0">
                  <a:pos x="1397" y="896"/>
                </a:cxn>
                <a:cxn ang="0">
                  <a:pos x="1076" y="611"/>
                </a:cxn>
                <a:cxn ang="0">
                  <a:pos x="715" y="294"/>
                </a:cxn>
                <a:cxn ang="0">
                  <a:pos x="989" y="278"/>
                </a:cxn>
                <a:cxn ang="0">
                  <a:pos x="1272" y="284"/>
                </a:cxn>
                <a:cxn ang="0">
                  <a:pos x="1598" y="240"/>
                </a:cxn>
                <a:cxn ang="0">
                  <a:pos x="2101" y="176"/>
                </a:cxn>
                <a:cxn ang="0">
                  <a:pos x="2053" y="155"/>
                </a:cxn>
                <a:cxn ang="0">
                  <a:pos x="1527" y="230"/>
                </a:cxn>
                <a:cxn ang="0">
                  <a:pos x="1196" y="246"/>
                </a:cxn>
                <a:cxn ang="0">
                  <a:pos x="751" y="230"/>
                </a:cxn>
                <a:cxn ang="0">
                  <a:pos x="811" y="203"/>
                </a:cxn>
                <a:cxn ang="0">
                  <a:pos x="1130" y="0"/>
                </a:cxn>
                <a:cxn ang="0">
                  <a:pos x="1076" y="26"/>
                </a:cxn>
                <a:cxn ang="0">
                  <a:pos x="1000" y="75"/>
                </a:cxn>
                <a:cxn ang="0">
                  <a:pos x="847" y="171"/>
                </a:cxn>
                <a:cxn ang="0">
                  <a:pos x="664" y="252"/>
                </a:cxn>
                <a:cxn ang="0">
                  <a:pos x="628" y="322"/>
                </a:cxn>
                <a:cxn ang="0">
                  <a:pos x="301" y="525"/>
                </a:cxn>
                <a:cxn ang="0">
                  <a:pos x="0" y="649"/>
                </a:cxn>
                <a:cxn ang="0">
                  <a:pos x="0" y="654"/>
                </a:cxn>
                <a:cxn ang="0">
                  <a:pos x="0" y="686"/>
                </a:cxn>
                <a:cxn ang="0">
                  <a:pos x="295" y="568"/>
                </a:cxn>
                <a:cxn ang="0">
                  <a:pos x="586" y="386"/>
                </a:cxn>
                <a:cxn ang="0">
                  <a:pos x="502" y="601"/>
                </a:cxn>
                <a:cxn ang="0">
                  <a:pos x="520" y="890"/>
                </a:cxn>
                <a:cxn ang="0">
                  <a:pos x="456" y="1045"/>
                </a:cxn>
                <a:cxn ang="0">
                  <a:pos x="325" y="1324"/>
                </a:cxn>
                <a:cxn ang="0">
                  <a:pos x="319" y="1517"/>
                </a:cxn>
                <a:cxn ang="0">
                  <a:pos x="325" y="1517"/>
                </a:cxn>
                <a:cxn ang="0">
                  <a:pos x="343" y="1388"/>
                </a:cxn>
                <a:cxn ang="0">
                  <a:pos x="574" y="933"/>
                </a:cxn>
                <a:cxn ang="0">
                  <a:pos x="574" y="933"/>
                </a:cxn>
              </a:cxnLst>
              <a:rect l="0" t="0" r="0" b="0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66" name="Freeform 5"/>
            <p:cNvSpPr/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0" b="0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67" name="Freeform 6"/>
            <p:cNvSpPr/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5" y="1192"/>
                </a:cxn>
                <a:cxn ang="0">
                  <a:pos x="494" y="1198"/>
                </a:cxn>
                <a:cxn ang="0">
                  <a:pos x="584" y="1156"/>
                </a:cxn>
                <a:cxn ang="0">
                  <a:pos x="819" y="1091"/>
                </a:cxn>
                <a:cxn ang="0">
                  <a:pos x="941" y="1061"/>
                </a:cxn>
                <a:cxn ang="0">
                  <a:pos x="765" y="993"/>
                </a:cxn>
                <a:cxn ang="0">
                  <a:pos x="560" y="957"/>
                </a:cxn>
                <a:cxn ang="0">
                  <a:pos x="199" y="975"/>
                </a:cxn>
                <a:cxn ang="0">
                  <a:pos x="301" y="897"/>
                </a:cxn>
                <a:cxn ang="0">
                  <a:pos x="500" y="807"/>
                </a:cxn>
                <a:cxn ang="0">
                  <a:pos x="700" y="675"/>
                </a:cxn>
                <a:cxn ang="0">
                  <a:pos x="706" y="675"/>
                </a:cxn>
                <a:cxn ang="0">
                  <a:pos x="718" y="669"/>
                </a:cxn>
                <a:cxn ang="0">
                  <a:pos x="759" y="651"/>
                </a:cxn>
                <a:cxn ang="0">
                  <a:pos x="783" y="645"/>
                </a:cxn>
                <a:cxn ang="0">
                  <a:pos x="795" y="633"/>
                </a:cxn>
                <a:cxn ang="0">
                  <a:pos x="801" y="621"/>
                </a:cxn>
                <a:cxn ang="0">
                  <a:pos x="795" y="615"/>
                </a:cxn>
                <a:cxn ang="0">
                  <a:pos x="789" y="603"/>
                </a:cxn>
                <a:cxn ang="0">
                  <a:pos x="789" y="577"/>
                </a:cxn>
                <a:cxn ang="0">
                  <a:pos x="801" y="547"/>
                </a:cxn>
                <a:cxn ang="0">
                  <a:pos x="813" y="517"/>
                </a:cxn>
                <a:cxn ang="0">
                  <a:pos x="831" y="487"/>
                </a:cxn>
                <a:cxn ang="0">
                  <a:pos x="843" y="457"/>
                </a:cxn>
                <a:cxn ang="0">
                  <a:pos x="849" y="439"/>
                </a:cxn>
                <a:cxn ang="0">
                  <a:pos x="857" y="433"/>
                </a:cxn>
                <a:cxn ang="0">
                  <a:pos x="857" y="349"/>
                </a:cxn>
                <a:cxn ang="0">
                  <a:pos x="857" y="343"/>
                </a:cxn>
                <a:cxn ang="0">
                  <a:pos x="863" y="337"/>
                </a:cxn>
                <a:cxn ang="0">
                  <a:pos x="881" y="307"/>
                </a:cxn>
                <a:cxn ang="0">
                  <a:pos x="893" y="271"/>
                </a:cxn>
                <a:cxn ang="0">
                  <a:pos x="905" y="241"/>
                </a:cxn>
                <a:cxn ang="0">
                  <a:pos x="911" y="229"/>
                </a:cxn>
                <a:cxn ang="0">
                  <a:pos x="917" y="217"/>
                </a:cxn>
                <a:cxn ang="0">
                  <a:pos x="935" y="173"/>
                </a:cxn>
                <a:cxn ang="0">
                  <a:pos x="953" y="137"/>
                </a:cxn>
                <a:cxn ang="0">
                  <a:pos x="959" y="125"/>
                </a:cxn>
                <a:cxn ang="0">
                  <a:pos x="959" y="119"/>
                </a:cxn>
                <a:cxn ang="0">
                  <a:pos x="977" y="0"/>
                </a:cxn>
                <a:cxn ang="0">
                  <a:pos x="953" y="47"/>
                </a:cxn>
                <a:cxn ang="0">
                  <a:pos x="789" y="113"/>
                </a:cxn>
                <a:cxn ang="0">
                  <a:pos x="712" y="161"/>
                </a:cxn>
                <a:cxn ang="0">
                  <a:pos x="464" y="235"/>
                </a:cxn>
                <a:cxn ang="0">
                  <a:pos x="283" y="289"/>
                </a:cxn>
                <a:cxn ang="0">
                  <a:pos x="175" y="295"/>
                </a:cxn>
                <a:cxn ang="0">
                  <a:pos x="12" y="487"/>
                </a:cxn>
                <a:cxn ang="0">
                  <a:pos x="0" y="511"/>
                </a:cxn>
                <a:cxn ang="0">
                  <a:pos x="0" y="1192"/>
                </a:cxn>
                <a:cxn ang="0">
                  <a:pos x="96" y="1186"/>
                </a:cxn>
                <a:cxn ang="0">
                  <a:pos x="325" y="1192"/>
                </a:cxn>
                <a:cxn ang="0">
                  <a:pos x="325" y="1192"/>
                </a:cxn>
              </a:cxnLst>
              <a:rect l="0" t="0" r="0" b="0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68" name="Freeform 7"/>
            <p:cNvSpPr/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0" b="0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69" name="Freeform 8"/>
            <p:cNvSpPr/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42" y="771"/>
                </a:cxn>
                <a:cxn ang="0">
                  <a:pos x="1200" y="1239"/>
                </a:cxn>
                <a:cxn ang="0">
                  <a:pos x="964" y="1197"/>
                </a:cxn>
                <a:cxn ang="0">
                  <a:pos x="729" y="1131"/>
                </a:cxn>
                <a:cxn ang="0">
                  <a:pos x="446" y="1113"/>
                </a:cxn>
                <a:cxn ang="0">
                  <a:pos x="0" y="1083"/>
                </a:cxn>
                <a:cxn ang="0">
                  <a:pos x="30" y="1119"/>
                </a:cxn>
                <a:cxn ang="0">
                  <a:pos x="500" y="1137"/>
                </a:cxn>
                <a:cxn ang="0">
                  <a:pos x="783" y="1191"/>
                </a:cxn>
                <a:cxn ang="0">
                  <a:pos x="1140" y="1307"/>
                </a:cxn>
                <a:cxn ang="0">
                  <a:pos x="1078" y="1325"/>
                </a:cxn>
                <a:cxn ang="0">
                  <a:pos x="717" y="1511"/>
                </a:cxn>
                <a:cxn ang="0">
                  <a:pos x="771" y="1487"/>
                </a:cxn>
                <a:cxn ang="0">
                  <a:pos x="869" y="1445"/>
                </a:cxn>
                <a:cxn ang="0">
                  <a:pos x="1030" y="1361"/>
                </a:cxn>
                <a:cxn ang="0">
                  <a:pos x="1224" y="1301"/>
                </a:cxn>
                <a:cxn ang="0">
                  <a:pos x="1277" y="1227"/>
                </a:cxn>
                <a:cxn ang="0">
                  <a:pos x="1646" y="1047"/>
                </a:cxn>
                <a:cxn ang="0">
                  <a:pos x="1947" y="957"/>
                </a:cxn>
                <a:cxn ang="0">
                  <a:pos x="2194" y="825"/>
                </a:cxn>
                <a:cxn ang="0">
                  <a:pos x="1977" y="915"/>
                </a:cxn>
                <a:cxn ang="0">
                  <a:pos x="1670" y="993"/>
                </a:cxn>
                <a:cxn ang="0">
                  <a:pos x="1351" y="1155"/>
                </a:cxn>
                <a:cxn ang="0">
                  <a:pos x="1513" y="909"/>
                </a:cxn>
                <a:cxn ang="0">
                  <a:pos x="1634" y="547"/>
                </a:cxn>
                <a:cxn ang="0">
                  <a:pos x="1754" y="374"/>
                </a:cxn>
                <a:cxn ang="0">
                  <a:pos x="1995" y="60"/>
                </a:cxn>
                <a:cxn ang="0">
                  <a:pos x="2019" y="0"/>
                </a:cxn>
                <a:cxn ang="0">
                  <a:pos x="1989" y="0"/>
                </a:cxn>
                <a:cxn ang="0">
                  <a:pos x="1610" y="482"/>
                </a:cxn>
                <a:cxn ang="0">
                  <a:pos x="1489" y="891"/>
                </a:cxn>
                <a:cxn ang="0">
                  <a:pos x="1265" y="1179"/>
                </a:cxn>
                <a:cxn ang="0">
                  <a:pos x="1140" y="909"/>
                </a:cxn>
                <a:cxn ang="0">
                  <a:pos x="1018" y="542"/>
                </a:cxn>
                <a:cxn ang="0">
                  <a:pos x="893" y="222"/>
                </a:cxn>
                <a:cxn ang="0">
                  <a:pos x="795" y="0"/>
                </a:cxn>
                <a:cxn ang="0">
                  <a:pos x="759" y="0"/>
                </a:cxn>
                <a:cxn ang="0">
                  <a:pos x="911" y="356"/>
                </a:cxn>
                <a:cxn ang="0">
                  <a:pos x="1042" y="771"/>
                </a:cxn>
                <a:cxn ang="0">
                  <a:pos x="1042" y="771"/>
                </a:cxn>
              </a:cxnLst>
              <a:rect l="0" t="0" r="0" b="0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0" name="Freeform 9"/>
            <p:cNvSpPr/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3" y="566"/>
                </a:cxn>
                <a:cxn ang="0">
                  <a:pos x="331" y="440"/>
                </a:cxn>
                <a:cxn ang="0">
                  <a:pos x="650" y="218"/>
                </a:cxn>
                <a:cxn ang="0">
                  <a:pos x="819" y="0"/>
                </a:cxn>
                <a:cxn ang="0">
                  <a:pos x="681" y="150"/>
                </a:cxn>
                <a:cxn ang="0">
                  <a:pos x="146" y="506"/>
                </a:cxn>
                <a:cxn ang="0">
                  <a:pos x="0" y="736"/>
                </a:cxn>
                <a:cxn ang="0">
                  <a:pos x="0" y="808"/>
                </a:cxn>
                <a:cxn ang="0">
                  <a:pos x="163" y="566"/>
                </a:cxn>
                <a:cxn ang="0">
                  <a:pos x="163" y="566"/>
                </a:cxn>
              </a:cxnLst>
              <a:rect l="0" t="0" r="0" b="0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1" name="Freeform 10"/>
            <p:cNvSpPr/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4" y="66"/>
                </a:cxn>
                <a:cxn ang="0">
                  <a:pos x="765" y="0"/>
                </a:cxn>
                <a:cxn ang="0">
                  <a:pos x="500" y="36"/>
                </a:cxn>
                <a:cxn ang="0">
                  <a:pos x="140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4" y="66"/>
                </a:cxn>
                <a:cxn ang="0">
                  <a:pos x="464" y="66"/>
                </a:cxn>
              </a:cxnLst>
              <a:rect l="0" t="0" r="0" b="0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2" name="Freeform 11"/>
            <p:cNvSpPr/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99" y="241"/>
                </a:cxn>
                <a:cxn ang="0">
                  <a:pos x="1748" y="235"/>
                </a:cxn>
                <a:cxn ang="0">
                  <a:pos x="2105" y="253"/>
                </a:cxn>
                <a:cxn ang="0">
                  <a:pos x="2525" y="235"/>
                </a:cxn>
                <a:cxn ang="0">
                  <a:pos x="3195" y="206"/>
                </a:cxn>
                <a:cxn ang="0">
                  <a:pos x="3141" y="188"/>
                </a:cxn>
                <a:cxn ang="0">
                  <a:pos x="2442" y="223"/>
                </a:cxn>
                <a:cxn ang="0">
                  <a:pos x="2019" y="223"/>
                </a:cxn>
                <a:cxn ang="0">
                  <a:pos x="1471" y="188"/>
                </a:cxn>
                <a:cxn ang="0">
                  <a:pos x="1555" y="168"/>
                </a:cxn>
                <a:cxn ang="0">
                  <a:pos x="2055" y="0"/>
                </a:cxn>
                <a:cxn ang="0">
                  <a:pos x="1977" y="24"/>
                </a:cxn>
                <a:cxn ang="0">
                  <a:pos x="1852" y="66"/>
                </a:cxn>
                <a:cxn ang="0">
                  <a:pos x="1616" y="138"/>
                </a:cxn>
                <a:cxn ang="0">
                  <a:pos x="1350" y="200"/>
                </a:cxn>
                <a:cxn ang="0">
                  <a:pos x="1278" y="253"/>
                </a:cxn>
                <a:cxn ang="0">
                  <a:pos x="771" y="415"/>
                </a:cxn>
                <a:cxn ang="0">
                  <a:pos x="337" y="505"/>
                </a:cxn>
                <a:cxn ang="0">
                  <a:pos x="0" y="621"/>
                </a:cxn>
                <a:cxn ang="0">
                  <a:pos x="301" y="541"/>
                </a:cxn>
                <a:cxn ang="0">
                  <a:pos x="741" y="451"/>
                </a:cxn>
                <a:cxn ang="0">
                  <a:pos x="1188" y="313"/>
                </a:cxn>
                <a:cxn ang="0">
                  <a:pos x="989" y="493"/>
                </a:cxn>
                <a:cxn ang="0">
                  <a:pos x="875" y="747"/>
                </a:cxn>
                <a:cxn ang="0">
                  <a:pos x="869" y="747"/>
                </a:cxn>
                <a:cxn ang="0">
                  <a:pos x="941" y="747"/>
                </a:cxn>
                <a:cxn ang="0">
                  <a:pos x="1030" y="499"/>
                </a:cxn>
                <a:cxn ang="0">
                  <a:pos x="1307" y="283"/>
                </a:cxn>
                <a:cxn ang="0">
                  <a:pos x="1543" y="451"/>
                </a:cxn>
                <a:cxn ang="0">
                  <a:pos x="1784" y="681"/>
                </a:cxn>
                <a:cxn ang="0">
                  <a:pos x="1870" y="747"/>
                </a:cxn>
                <a:cxn ang="0">
                  <a:pos x="1935" y="747"/>
                </a:cxn>
                <a:cxn ang="0">
                  <a:pos x="1706" y="529"/>
                </a:cxn>
                <a:cxn ang="0">
                  <a:pos x="1399" y="241"/>
                </a:cxn>
                <a:cxn ang="0">
                  <a:pos x="1399" y="241"/>
                </a:cxn>
              </a:cxnLst>
              <a:rect l="0" t="0" r="0" b="0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45073" name="Rectangle 12"/>
            <p:cNvSpPr/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45074" name="Rectangle 13"/>
            <p:cNvSpPr/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45075" name="Freeform 14"/>
            <p:cNvSpPr/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6" name="Freeform 15"/>
            <p:cNvSpPr/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7" name="Freeform 16"/>
            <p:cNvSpPr/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rgbClr val="69350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78" name="Freeform 17"/>
            <p:cNvSpPr/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0" b="0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45079" name="Freeform 18"/>
            <p:cNvSpPr/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0" b="0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45080" name="Freeform 19"/>
            <p:cNvSpPr/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0" b="0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45081" name="Freeform 20"/>
            <p:cNvSpPr/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58" y="855"/>
                </a:cxn>
                <a:cxn ang="0">
                  <a:pos x="1953" y="1023"/>
                </a:cxn>
                <a:cxn ang="0">
                  <a:pos x="2069" y="1172"/>
                </a:cxn>
                <a:cxn ang="0">
                  <a:pos x="2135" y="1252"/>
                </a:cxn>
                <a:cxn ang="0">
                  <a:pos x="2171" y="1300"/>
                </a:cxn>
                <a:cxn ang="0">
                  <a:pos x="1905" y="981"/>
                </a:cxn>
                <a:cxn ang="0">
                  <a:pos x="1876" y="933"/>
                </a:cxn>
                <a:cxn ang="0">
                  <a:pos x="1796" y="1246"/>
                </a:cxn>
                <a:cxn ang="0">
                  <a:pos x="1784" y="1492"/>
                </a:cxn>
                <a:cxn ang="0">
                  <a:pos x="1834" y="1914"/>
                </a:cxn>
                <a:cxn ang="0">
                  <a:pos x="1803" y="1938"/>
                </a:cxn>
                <a:cxn ang="0">
                  <a:pos x="1760" y="1540"/>
                </a:cxn>
                <a:cxn ang="0">
                  <a:pos x="1742" y="1294"/>
                </a:cxn>
                <a:cxn ang="0">
                  <a:pos x="1778" y="1089"/>
                </a:cxn>
                <a:cxn ang="0">
                  <a:pos x="1784" y="879"/>
                </a:cxn>
                <a:cxn ang="0">
                  <a:pos x="1278" y="1011"/>
                </a:cxn>
                <a:cxn ang="0">
                  <a:pos x="831" y="1136"/>
                </a:cxn>
                <a:cxn ang="0">
                  <a:pos x="325" y="1318"/>
                </a:cxn>
                <a:cxn ang="0">
                  <a:pos x="18" y="1426"/>
                </a:cxn>
                <a:cxn ang="0">
                  <a:pos x="313" y="1288"/>
                </a:cxn>
                <a:cxn ang="0">
                  <a:pos x="688" y="1148"/>
                </a:cxn>
                <a:cxn ang="0">
                  <a:pos x="1030" y="1041"/>
                </a:cxn>
                <a:cxn ang="0">
                  <a:pos x="1423" y="933"/>
                </a:cxn>
                <a:cxn ang="0">
                  <a:pos x="1706" y="819"/>
                </a:cxn>
                <a:cxn ang="0">
                  <a:pos x="1345" y="625"/>
                </a:cxn>
                <a:cxn ang="0">
                  <a:pos x="869" y="517"/>
                </a:cxn>
                <a:cxn ang="0">
                  <a:pos x="229" y="161"/>
                </a:cxn>
                <a:cxn ang="0">
                  <a:pos x="0" y="83"/>
                </a:cxn>
                <a:cxn ang="0">
                  <a:pos x="331" y="179"/>
                </a:cxn>
                <a:cxn ang="0">
                  <a:pos x="718" y="385"/>
                </a:cxn>
                <a:cxn ang="0">
                  <a:pos x="941" y="493"/>
                </a:cxn>
                <a:cxn ang="0">
                  <a:pos x="1363" y="595"/>
                </a:cxn>
                <a:cxn ang="0">
                  <a:pos x="1664" y="747"/>
                </a:cxn>
                <a:cxn ang="0">
                  <a:pos x="1435" y="463"/>
                </a:cxn>
                <a:cxn ang="0">
                  <a:pos x="1296" y="191"/>
                </a:cxn>
                <a:cxn ang="0">
                  <a:pos x="1164" y="0"/>
                </a:cxn>
                <a:cxn ang="0">
                  <a:pos x="1351" y="215"/>
                </a:cxn>
                <a:cxn ang="0">
                  <a:pos x="1501" y="487"/>
                </a:cxn>
                <a:cxn ang="0">
                  <a:pos x="1760" y="807"/>
                </a:cxn>
                <a:cxn ang="0">
                  <a:pos x="1858" y="855"/>
                </a:cxn>
                <a:cxn ang="0">
                  <a:pos x="1858" y="855"/>
                </a:cxn>
              </a:cxnLst>
              <a:rect l="0" t="0" r="0" b="0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4505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506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506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506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506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58321AF-150F-43AA-9C99-842DBF519DE4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11" r:id="rId1"/>
    <p:sldLayoutId id="2147491312" r:id="rId2"/>
    <p:sldLayoutId id="2147491313" r:id="rId3"/>
    <p:sldLayoutId id="2147491314" r:id="rId4"/>
    <p:sldLayoutId id="2147491315" r:id="rId5"/>
    <p:sldLayoutId id="2147491316" r:id="rId6"/>
    <p:sldLayoutId id="2147491317" r:id="rId7"/>
    <p:sldLayoutId id="2147491318" r:id="rId8"/>
    <p:sldLayoutId id="2147491319" r:id="rId9"/>
    <p:sldLayoutId id="2147491320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/>
          <p:nvPr/>
        </p:nvSpPr>
        <p:spPr bwMode="hidden">
          <a:xfrm>
            <a:off x="0" y="0"/>
            <a:ext cx="17526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>
              <a:latin typeface="Times New Roman" pitchFamily="18" charset="0"/>
            </a:endParaRPr>
          </a:p>
        </p:txBody>
      </p:sp>
      <p:grpSp>
        <p:nvGrpSpPr>
          <p:cNvPr id="46083" name="Group 3"/>
          <p:cNvGrpSpPr/>
          <p:nvPr/>
        </p:nvGrpSpPr>
        <p:grpSpPr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46089" name="Freeform 4"/>
            <p:cNvSpPr/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0" b="0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46090" name="Freeform 5"/>
            <p:cNvSpPr/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0" b="0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46091" name="Group 6"/>
            <p:cNvGrpSpPr/>
            <p:nvPr/>
          </p:nvGrpSpPr>
          <p:grpSpPr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46093" name="AutoShape 7" descr="Green marble"/>
              <p:cNvSpPr/>
              <p:nvPr/>
            </p:nvSpPr>
            <p:spPr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12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46094" name="Freeform 8"/>
              <p:cNvSpPr/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0" b="0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46095" name="Freeform 9"/>
              <p:cNvSpPr/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0" b="0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46096" name="Freeform 10"/>
              <p:cNvSpPr/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0" b="0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46092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imes New Roman" pitchFamily="18" charset="0"/>
              </a:endParaRPr>
            </a:p>
          </p:txBody>
        </p:sp>
      </p:grpSp>
      <p:sp>
        <p:nvSpPr>
          <p:cNvPr id="46084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6085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60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460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46088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14DF05E-C703-462C-AC17-230FE91701AE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22" r:id="rId1"/>
    <p:sldLayoutId id="2147491323" r:id="rId2"/>
    <p:sldLayoutId id="2147491324" r:id="rId3"/>
    <p:sldLayoutId id="2147491325" r:id="rId4"/>
    <p:sldLayoutId id="2147491326" r:id="rId5"/>
    <p:sldLayoutId id="2147491327" r:id="rId6"/>
    <p:sldLayoutId id="2147491328" r:id="rId7"/>
    <p:sldLayoutId id="2147491329" r:id="rId8"/>
    <p:sldLayoutId id="2147491330" r:id="rId9"/>
    <p:sldLayoutId id="2147491331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/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47111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711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4711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4711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092845E-C9FF-4044-A512-1512261AC560}" type="slidenum">
              <a:rPr sz="1400"/>
              <a:t>‹#›</a:t>
            </a:fld>
            <a:endParaRPr sz="14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33" r:id="rId1"/>
    <p:sldLayoutId id="2147491334" r:id="rId2"/>
    <p:sldLayoutId id="2147491335" r:id="rId3"/>
    <p:sldLayoutId id="2147491336" r:id="rId4"/>
    <p:sldLayoutId id="2147491337" r:id="rId5"/>
    <p:sldLayoutId id="2147491338" r:id="rId6"/>
    <p:sldLayoutId id="2147491339" r:id="rId7"/>
    <p:sldLayoutId id="2147491340" r:id="rId8"/>
    <p:sldLayoutId id="2147491341" r:id="rId9"/>
    <p:sldLayoutId id="2147491342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Char char="§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50000"/>
              <a:buFont typeface="Monotype Sorts"/>
              <a:buChar char="l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84D7EBD1-765A-459F-A487-A16D31631324}" type="slidenum">
              <a:rPr sz="1400">
                <a:solidFill>
                  <a:schemeClr val="bg2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44" r:id="rId1"/>
    <p:sldLayoutId id="2147491345" r:id="rId2"/>
    <p:sldLayoutId id="2147491346" r:id="rId3"/>
    <p:sldLayoutId id="2147491347" r:id="rId4"/>
    <p:sldLayoutId id="2147491348" r:id="rId5"/>
    <p:sldLayoutId id="2147491349" r:id="rId6"/>
    <p:sldLayoutId id="2147491350" r:id="rId7"/>
    <p:sldLayoutId id="2147491351" r:id="rId8"/>
    <p:sldLayoutId id="2147491352" r:id="rId9"/>
    <p:sldLayoutId id="2147491353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Monotype Sorts"/>
        <a:buChar char="§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/>
        <a:buChar char="l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/>
          <p:cNvGrpSpPr/>
          <p:nvPr/>
        </p:nvGrpSpPr>
        <p:grpSpPr>
          <a:xfrm>
            <a:off x="381000" y="304800"/>
            <a:ext cx="8383588" cy="6022975"/>
            <a:chOff x="240" y="192"/>
            <a:chExt cx="5281" cy="3794"/>
          </a:xfrm>
        </p:grpSpPr>
        <p:grpSp>
          <p:nvGrpSpPr>
            <p:cNvPr id="49160" name="Group 3"/>
            <p:cNvGrpSpPr/>
            <p:nvPr/>
          </p:nvGrpSpPr>
          <p:grpSpPr>
            <a:xfrm>
              <a:off x="240" y="1008"/>
              <a:ext cx="5281" cy="2978"/>
              <a:chOff x="240" y="1008"/>
              <a:chExt cx="5281" cy="2978"/>
            </a:xfrm>
          </p:grpSpPr>
          <p:sp>
            <p:nvSpPr>
              <p:cNvPr id="49169" name="Rectangle 4"/>
              <p:cNvSpPr>
                <a:spLocks noChangeArrowheads="1"/>
              </p:cNvSpPr>
              <p:nvPr/>
            </p:nvSpPr>
            <p:spPr bwMode="auto">
              <a:xfrm>
                <a:off x="245" y="1010"/>
                <a:ext cx="5269" cy="2976"/>
              </a:xfrm>
              <a:prstGeom prst="rect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49170" name="Freeform 5"/>
              <p:cNvSpPr/>
              <p:nvPr/>
            </p:nvSpPr>
            <p:spPr bwMode="auto">
              <a:xfrm>
                <a:off x="240" y="1008"/>
                <a:ext cx="5269" cy="2977"/>
              </a:xfrm>
              <a:custGeom>
                <a:avLst/>
                <a:gdLst/>
                <a:ahLst/>
                <a:cxnLst>
                  <a:cxn ang="0">
                    <a:pos x="5268" y="0"/>
                  </a:cxn>
                  <a:cxn ang="0">
                    <a:pos x="0" y="0"/>
                  </a:cxn>
                  <a:cxn ang="0">
                    <a:pos x="0" y="2976"/>
                  </a:cxn>
                </a:cxnLst>
                <a:rect l="0" t="0" r="0" b="0"/>
                <a:pathLst>
                  <a:path w="5269" h="2977">
                    <a:moveTo>
                      <a:pt x="5268" y="0"/>
                    </a:moveTo>
                    <a:lnTo>
                      <a:pt x="0" y="0"/>
                    </a:lnTo>
                    <a:lnTo>
                      <a:pt x="0" y="2976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49171" name="Freeform 6"/>
              <p:cNvSpPr/>
              <p:nvPr/>
            </p:nvSpPr>
            <p:spPr bwMode="auto">
              <a:xfrm>
                <a:off x="252" y="1008"/>
                <a:ext cx="5269" cy="2977"/>
              </a:xfrm>
              <a:custGeom>
                <a:avLst/>
                <a:gdLst/>
                <a:ahLst/>
                <a:cxnLst>
                  <a:cxn ang="0">
                    <a:pos x="5268" y="0"/>
                  </a:cxn>
                  <a:cxn ang="0">
                    <a:pos x="5268" y="2976"/>
                  </a:cxn>
                  <a:cxn ang="0">
                    <a:pos x="0" y="2976"/>
                  </a:cxn>
                </a:cxnLst>
                <a:rect l="0" t="0" r="0" b="0"/>
                <a:pathLst>
                  <a:path w="5269" h="2977">
                    <a:moveTo>
                      <a:pt x="5268" y="0"/>
                    </a:moveTo>
                    <a:lnTo>
                      <a:pt x="5268" y="2976"/>
                    </a:lnTo>
                    <a:lnTo>
                      <a:pt x="0" y="2976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grpSp>
          <p:nvGrpSpPr>
            <p:cNvPr id="49161" name="Group 7"/>
            <p:cNvGrpSpPr/>
            <p:nvPr/>
          </p:nvGrpSpPr>
          <p:grpSpPr>
            <a:xfrm>
              <a:off x="336" y="1103"/>
              <a:ext cx="97" cy="2785"/>
              <a:chOff x="336" y="1103"/>
              <a:chExt cx="97" cy="2785"/>
            </a:xfrm>
          </p:grpSpPr>
          <p:sp useBgFill="1">
            <p:nvSpPr>
              <p:cNvPr id="49166" name="Rectangle 8"/>
              <p:cNvSpPr>
                <a:spLocks noChangeArrowheads="1"/>
              </p:cNvSpPr>
              <p:nvPr/>
            </p:nvSpPr>
            <p:spPr bwMode="auto">
              <a:xfrm>
                <a:off x="336" y="1104"/>
                <a:ext cx="96" cy="2784"/>
              </a:xfrm>
              <a:prstGeom prst="rect">
                <a:avLst/>
              </a:prstGeom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49167" name="Freeform 9"/>
              <p:cNvSpPr/>
              <p:nvPr/>
            </p:nvSpPr>
            <p:spPr bwMode="auto">
              <a:xfrm>
                <a:off x="336" y="1103"/>
                <a:ext cx="97" cy="2785"/>
              </a:xfrm>
              <a:custGeom>
                <a:avLst/>
                <a:gdLst/>
                <a:ahLst/>
                <a:cxnLst>
                  <a:cxn ang="0">
                    <a:pos x="0" y="2784"/>
                  </a:cxn>
                  <a:cxn ang="0">
                    <a:pos x="96" y="2784"/>
                  </a:cxn>
                  <a:cxn ang="0">
                    <a:pos x="96" y="0"/>
                  </a:cxn>
                </a:cxnLst>
                <a:rect l="0" t="0" r="0" b="0"/>
                <a:pathLst>
                  <a:path w="97" h="2785">
                    <a:moveTo>
                      <a:pt x="0" y="2784"/>
                    </a:moveTo>
                    <a:lnTo>
                      <a:pt x="96" y="2784"/>
                    </a:lnTo>
                    <a:lnTo>
                      <a:pt x="96" y="0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49168" name="Freeform 10"/>
              <p:cNvSpPr/>
              <p:nvPr/>
            </p:nvSpPr>
            <p:spPr bwMode="auto">
              <a:xfrm>
                <a:off x="336" y="1103"/>
                <a:ext cx="97" cy="2785"/>
              </a:xfrm>
              <a:custGeom>
                <a:avLst/>
                <a:gdLst/>
                <a:ahLst/>
                <a:cxnLst>
                  <a:cxn ang="0">
                    <a:pos x="0" y="2784"/>
                  </a:cxn>
                  <a:cxn ang="0">
                    <a:pos x="0" y="0"/>
                  </a:cxn>
                  <a:cxn ang="0">
                    <a:pos x="96" y="0"/>
                  </a:cxn>
                </a:cxnLst>
                <a:rect l="0" t="0" r="0" b="0"/>
                <a:pathLst>
                  <a:path w="97" h="2785">
                    <a:moveTo>
                      <a:pt x="0" y="2784"/>
                    </a:moveTo>
                    <a:lnTo>
                      <a:pt x="0" y="0"/>
                    </a:lnTo>
                    <a:lnTo>
                      <a:pt x="96" y="0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grpSp>
          <p:nvGrpSpPr>
            <p:cNvPr id="49162" name="Group 11"/>
            <p:cNvGrpSpPr/>
            <p:nvPr/>
          </p:nvGrpSpPr>
          <p:grpSpPr>
            <a:xfrm>
              <a:off x="240" y="192"/>
              <a:ext cx="193" cy="721"/>
              <a:chOff x="240" y="192"/>
              <a:chExt cx="193" cy="721"/>
            </a:xfrm>
          </p:grpSpPr>
          <p:sp>
            <p:nvSpPr>
              <p:cNvPr id="49163" name="Rectangle 12"/>
              <p:cNvSpPr>
                <a:spLocks noChangeArrowheads="1"/>
              </p:cNvSpPr>
              <p:nvPr/>
            </p:nvSpPr>
            <p:spPr bwMode="auto">
              <a:xfrm>
                <a:off x="240" y="192"/>
                <a:ext cx="192" cy="720"/>
              </a:xfrm>
              <a:prstGeom prst="rect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49164" name="Freeform 13"/>
              <p:cNvSpPr/>
              <p:nvPr/>
            </p:nvSpPr>
            <p:spPr bwMode="auto">
              <a:xfrm>
                <a:off x="240" y="192"/>
                <a:ext cx="193" cy="721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0" y="0"/>
                  </a:cxn>
                  <a:cxn ang="0">
                    <a:pos x="0" y="720"/>
                  </a:cxn>
                </a:cxnLst>
                <a:rect l="0" t="0" r="0" b="0"/>
                <a:pathLst>
                  <a:path w="193" h="721">
                    <a:moveTo>
                      <a:pt x="192" y="0"/>
                    </a:moveTo>
                    <a:lnTo>
                      <a:pt x="0" y="0"/>
                    </a:lnTo>
                    <a:lnTo>
                      <a:pt x="0" y="720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49165" name="Freeform 14"/>
              <p:cNvSpPr/>
              <p:nvPr/>
            </p:nvSpPr>
            <p:spPr bwMode="auto">
              <a:xfrm>
                <a:off x="240" y="192"/>
                <a:ext cx="193" cy="721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192" y="720"/>
                  </a:cxn>
                  <a:cxn ang="0">
                    <a:pos x="0" y="720"/>
                  </a:cxn>
                </a:cxnLst>
                <a:rect l="0" t="0" r="0" b="0"/>
                <a:pathLst>
                  <a:path w="193" h="721">
                    <a:moveTo>
                      <a:pt x="192" y="0"/>
                    </a:moveTo>
                    <a:lnTo>
                      <a:pt x="192" y="720"/>
                    </a:lnTo>
                    <a:lnTo>
                      <a:pt x="0" y="720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</p:grpSp>
      <p:sp>
        <p:nvSpPr>
          <p:cNvPr id="49155" name="Rectangle 15"/>
          <p:cNvSpPr>
            <a:spLocks noGrp="1"/>
          </p:cNvSpPr>
          <p:nvPr>
            <p:ph type="title"/>
          </p:nvPr>
        </p:nvSpPr>
        <p:spPr>
          <a:xfrm>
            <a:off x="838200" y="342900"/>
            <a:ext cx="7772400" cy="1104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49156" name="Rectangle 16"/>
          <p:cNvSpPr>
            <a:spLocks noGrp="1"/>
          </p:cNvSpPr>
          <p:nvPr>
            <p:ph type="body" idx="1"/>
          </p:nvPr>
        </p:nvSpPr>
        <p:spPr>
          <a:xfrm>
            <a:off x="838200" y="17526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/>
              <a:buChar char="n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915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3230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sz="1400">
              <a:latin typeface="Times New Roman" pitchFamily="18" charset="0"/>
            </a:endParaRPr>
          </a:p>
        </p:txBody>
      </p:sp>
      <p:sp>
        <p:nvSpPr>
          <p:cNvPr id="4915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30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sz="1400">
              <a:latin typeface="Times New Roman" pitchFamily="18" charset="0"/>
            </a:endParaRPr>
          </a:p>
        </p:txBody>
      </p:sp>
      <p:sp>
        <p:nvSpPr>
          <p:cNvPr id="4915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230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4A154CD7-4EF4-4ED7-BD13-C087AD981CFE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55" r:id="rId1"/>
    <p:sldLayoutId id="2147491356" r:id="rId2"/>
    <p:sldLayoutId id="2147491357" r:id="rId3"/>
    <p:sldLayoutId id="2147491358" r:id="rId4"/>
    <p:sldLayoutId id="2147491359" r:id="rId5"/>
    <p:sldLayoutId id="2147491360" r:id="rId6"/>
    <p:sldLayoutId id="2147491361" r:id="rId7"/>
    <p:sldLayoutId id="2147491362" r:id="rId8"/>
    <p:sldLayoutId id="2147491363" r:id="rId9"/>
    <p:sldLayoutId id="2147491364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Monotype Sorts"/>
        <a:buChar char="n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Monotype Sorts"/>
        <a:buChar char="n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/>
          <p:nvPr/>
        </p:nvGrpSpPr>
        <p:grpSpPr>
          <a:xfrm>
            <a:off x="4762" y="0"/>
            <a:ext cx="1728788" cy="6865938"/>
            <a:chOff x="3" y="0"/>
            <a:chExt cx="1089" cy="4325"/>
          </a:xfrm>
        </p:grpSpPr>
        <p:sp>
          <p:nvSpPr>
            <p:cNvPr id="50184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185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186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12"/>
              <a:tile tx="0" ty="0" sx="100000" sy="100000" flip="none" algn="tl"/>
            </a:blip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50187" name="AutoShape 6"/>
            <p:cNvSpPr/>
            <p:nvPr/>
          </p:nvSpPr>
          <p:spPr>
            <a:xfrm rot="6000000">
              <a:off x="348" y="372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50179" name="Rectangle 7"/>
          <p:cNvSpPr>
            <a:spLocks noGrp="1"/>
          </p:cNvSpPr>
          <p:nvPr>
            <p:ph type="title"/>
          </p:nvPr>
        </p:nvSpPr>
        <p:spPr>
          <a:xfrm>
            <a:off x="1370012" y="2476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0180" name="Rectangle 8"/>
          <p:cNvSpPr>
            <a:spLocks noGrp="1"/>
          </p:cNvSpPr>
          <p:nvPr>
            <p:ph type="body" idx="1"/>
          </p:nvPr>
        </p:nvSpPr>
        <p:spPr>
          <a:xfrm>
            <a:off x="1370012" y="16764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018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5018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7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5018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7413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4AFE98E-321B-4026-AF57-FF2B53AB6242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6" r:id="rId1"/>
    <p:sldLayoutId id="2147491367" r:id="rId2"/>
    <p:sldLayoutId id="2147491368" r:id="rId3"/>
    <p:sldLayoutId id="2147491369" r:id="rId4"/>
    <p:sldLayoutId id="2147491370" r:id="rId5"/>
    <p:sldLayoutId id="2147491371" r:id="rId6"/>
    <p:sldLayoutId id="2147491372" r:id="rId7"/>
    <p:sldLayoutId id="2147491373" r:id="rId8"/>
    <p:sldLayoutId id="2147491374" r:id="rId9"/>
    <p:sldLayoutId id="2147491375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body" idx="1"/>
          </p:nvPr>
        </p:nvSpPr>
        <p:spPr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22860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33400" y="28194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981200" y="533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62000" y="1066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1143000" y="685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2362200" y="152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0" y="755650"/>
            <a:ext cx="5867400" cy="76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5715000" y="609600"/>
            <a:ext cx="304800" cy="3048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5562600" y="457200"/>
            <a:ext cx="304800" cy="3048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8458200" y="3962400"/>
            <a:ext cx="381000" cy="381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51213" name="Rectangle 13"/>
          <p:cNvSpPr>
            <a:spLocks noChangeArrowheads="1"/>
          </p:cNvSpPr>
          <p:nvPr/>
        </p:nvSpPr>
        <p:spPr bwMode="auto">
          <a:xfrm>
            <a:off x="8686800" y="3657600"/>
            <a:ext cx="381000" cy="381000"/>
          </a:xfrm>
          <a:prstGeom prst="rect">
            <a:avLst/>
          </a:prstGeom>
          <a:solidFill>
            <a:schemeClr val="bg2"/>
          </a:solidFill>
          <a:ln w="57150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grpSp>
        <p:nvGrpSpPr>
          <p:cNvPr id="51214" name="Group 14"/>
          <p:cNvGrpSpPr/>
          <p:nvPr/>
        </p:nvGrpSpPr>
        <p:grpSpPr>
          <a:xfrm>
            <a:off x="0" y="2286000"/>
            <a:ext cx="1066800" cy="1066800"/>
            <a:chOff x="0" y="2496"/>
            <a:chExt cx="672" cy="672"/>
          </a:xfrm>
        </p:grpSpPr>
        <p:sp>
          <p:nvSpPr>
            <p:cNvPr id="51224" name="Rectangle 15"/>
            <p:cNvSpPr>
              <a:spLocks noChangeArrowheads="1"/>
            </p:cNvSpPr>
            <p:nvPr/>
          </p:nvSpPr>
          <p:spPr bwMode="auto">
            <a:xfrm>
              <a:off x="0" y="2496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51225" name="Rectangle 16"/>
            <p:cNvSpPr>
              <a:spLocks noChangeArrowheads="1"/>
            </p:cNvSpPr>
            <p:nvPr/>
          </p:nvSpPr>
          <p:spPr bwMode="auto">
            <a:xfrm>
              <a:off x="336" y="2832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sp>
        <p:nvSpPr>
          <p:cNvPr id="51215" name="Rectangle 17"/>
          <p:cNvSpPr>
            <a:spLocks noGrp="1"/>
          </p:cNvSpPr>
          <p:nvPr>
            <p:ph type="title"/>
          </p:nvPr>
        </p:nvSpPr>
        <p:spPr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000" b="0" i="0" u="none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1216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51217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51218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  <a:effectLst/>
        </p:spPr>
        <p:txBody>
          <a:bodyPr wrap="none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4D28174-BCF7-4E7C-84B6-BC77BEEE47EA}" type="slidenum">
              <a:rPr sz="2800" b="1">
                <a:solidFill>
                  <a:schemeClr val="bg1"/>
                </a:solidFill>
                <a:latin typeface="Tahoma" pitchFamily="34" charset="0"/>
              </a:rPr>
              <a:t>‹#›</a:t>
            </a:fld>
            <a:endParaRPr sz="2800" b="1">
              <a:solidFill>
                <a:schemeClr val="bg1"/>
              </a:solidFill>
              <a:latin typeface="Tahoma" pitchFamily="34" charset="0"/>
            </a:endParaRPr>
          </a:p>
        </p:txBody>
      </p:sp>
      <p:grpSp>
        <p:nvGrpSpPr>
          <p:cNvPr id="51219" name="Group 21"/>
          <p:cNvGrpSpPr/>
          <p:nvPr/>
        </p:nvGrpSpPr>
        <p:grpSpPr>
          <a:xfrm>
            <a:off x="762000" y="152400"/>
            <a:ext cx="1981200" cy="1295400"/>
            <a:chOff x="3888" y="96"/>
            <a:chExt cx="1248" cy="816"/>
          </a:xfrm>
        </p:grpSpPr>
        <p:sp>
          <p:nvSpPr>
            <p:cNvPr id="51220" name="Rectangle 22"/>
            <p:cNvSpPr>
              <a:spLocks noChangeArrowheads="1"/>
            </p:cNvSpPr>
            <p:nvPr/>
          </p:nvSpPr>
          <p:spPr bwMode="auto">
            <a:xfrm>
              <a:off x="4656" y="336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51221" name="Rectangle 23"/>
            <p:cNvSpPr>
              <a:spLocks noChangeArrowheads="1"/>
            </p:cNvSpPr>
            <p:nvPr/>
          </p:nvSpPr>
          <p:spPr bwMode="auto">
            <a:xfrm>
              <a:off x="3888" y="672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51222" name="Rectangle 24"/>
            <p:cNvSpPr>
              <a:spLocks noChangeArrowheads="1"/>
            </p:cNvSpPr>
            <p:nvPr/>
          </p:nvSpPr>
          <p:spPr bwMode="auto">
            <a:xfrm>
              <a:off x="4128" y="432"/>
              <a:ext cx="240" cy="240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51223" name="Rectangle 25"/>
            <p:cNvSpPr>
              <a:spLocks noChangeArrowheads="1"/>
            </p:cNvSpPr>
            <p:nvPr/>
          </p:nvSpPr>
          <p:spPr bwMode="auto">
            <a:xfrm>
              <a:off x="4896" y="96"/>
              <a:ext cx="240" cy="240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77" r:id="rId1"/>
    <p:sldLayoutId id="2147491378" r:id="rId2"/>
    <p:sldLayoutId id="2147491379" r:id="rId3"/>
    <p:sldLayoutId id="2147491380" r:id="rId4"/>
    <p:sldLayoutId id="2147491381" r:id="rId5"/>
    <p:sldLayoutId id="2147491382" r:id="rId6"/>
    <p:sldLayoutId id="2147491383" r:id="rId7"/>
    <p:sldLayoutId id="2147491384" r:id="rId8"/>
    <p:sldLayoutId id="2147491385" r:id="rId9"/>
    <p:sldLayoutId id="2147491386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000" b="0" i="0" u="none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/>
          <p:nvPr/>
        </p:nvGrpSpPr>
        <p:grpSpPr>
          <a:xfrm>
            <a:off x="0" y="50800"/>
            <a:ext cx="8926512" cy="6743700"/>
            <a:chOff x="0" y="42"/>
            <a:chExt cx="4217" cy="5664"/>
          </a:xfrm>
        </p:grpSpPr>
        <p:grpSp>
          <p:nvGrpSpPr>
            <p:cNvPr id="52232" name="Group 3"/>
            <p:cNvGrpSpPr/>
            <p:nvPr/>
          </p:nvGrpSpPr>
          <p:grpSpPr>
            <a:xfrm>
              <a:off x="0" y="42"/>
              <a:ext cx="4217" cy="5664"/>
              <a:chOff x="0" y="42"/>
              <a:chExt cx="4217" cy="5664"/>
            </a:xfrm>
          </p:grpSpPr>
          <p:sp>
            <p:nvSpPr>
              <p:cNvPr id="52256" name="Rectangle 4"/>
              <p:cNvSpPr/>
              <p:nvPr/>
            </p:nvSpPr>
            <p:spPr bwMode="ltGray">
              <a:xfrm>
                <a:off x="250" y="169"/>
                <a:ext cx="3967" cy="54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52257" name="Picture 5" descr="minispir"/>
              <p:cNvPicPr/>
              <p:nvPr/>
            </p:nvPicPr>
            <p:blipFill>
              <a:blip r:embed="rId12"/>
              <a:stretch>
                <a:fillRect/>
              </a:stretch>
            </p:blipFill>
            <p:spPr bwMode="ltGray">
              <a:xfrm>
                <a:off x="0" y="42"/>
                <a:ext cx="558" cy="36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52258" name="Rectangle 6"/>
              <p:cNvSpPr/>
              <p:nvPr/>
            </p:nvSpPr>
            <p:spPr bwMode="ltGray">
              <a:xfrm>
                <a:off x="282" y="3469"/>
                <a:ext cx="492" cy="3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52259" name="Picture 7" descr="minispir"/>
              <p:cNvPicPr/>
              <p:nvPr/>
            </p:nvPicPr>
            <p:blipFill>
              <a:blip r:embed="rId12"/>
              <a:srcRect t="40000"/>
              <a:stretch>
                <a:fillRect/>
              </a:stretch>
            </p:blipFill>
            <p:spPr bwMode="ltGray">
              <a:xfrm>
                <a:off x="0" y="3546"/>
                <a:ext cx="558" cy="216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</p:grpSp>
        <p:grpSp>
          <p:nvGrpSpPr>
            <p:cNvPr id="52233" name="Group 8"/>
            <p:cNvGrpSpPr/>
            <p:nvPr/>
          </p:nvGrpSpPr>
          <p:grpSpPr>
            <a:xfrm>
              <a:off x="543" y="1296"/>
              <a:ext cx="3658" cy="4032"/>
              <a:chOff x="198" y="1296"/>
              <a:chExt cx="3658" cy="4032"/>
            </a:xfrm>
          </p:grpSpPr>
          <p:cxnSp>
            <p:nvCxnSpPr>
              <p:cNvPr id="52234" name="Line 9"/>
              <p:cNvCxnSpPr/>
              <p:nvPr/>
            </p:nvCxnSpPr>
            <p:spPr bwMode="ltGray">
              <a:xfrm>
                <a:off x="198" y="129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35" name="Line 10"/>
              <p:cNvCxnSpPr/>
              <p:nvPr/>
            </p:nvCxnSpPr>
            <p:spPr bwMode="ltGray">
              <a:xfrm>
                <a:off x="198" y="149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36" name="Line 11"/>
              <p:cNvCxnSpPr/>
              <p:nvPr/>
            </p:nvCxnSpPr>
            <p:spPr bwMode="ltGray">
              <a:xfrm>
                <a:off x="198" y="168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37" name="Line 12"/>
              <p:cNvCxnSpPr/>
              <p:nvPr/>
            </p:nvCxnSpPr>
            <p:spPr bwMode="ltGray">
              <a:xfrm>
                <a:off x="198" y="187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38" name="Line 13"/>
              <p:cNvCxnSpPr/>
              <p:nvPr/>
            </p:nvCxnSpPr>
            <p:spPr bwMode="ltGray">
              <a:xfrm>
                <a:off x="198" y="206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39" name="Line 14"/>
              <p:cNvCxnSpPr/>
              <p:nvPr/>
            </p:nvCxnSpPr>
            <p:spPr bwMode="ltGray">
              <a:xfrm>
                <a:off x="198" y="225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0" name="Line 15"/>
              <p:cNvCxnSpPr/>
              <p:nvPr/>
            </p:nvCxnSpPr>
            <p:spPr bwMode="ltGray">
              <a:xfrm>
                <a:off x="198" y="245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1" name="Line 16"/>
              <p:cNvCxnSpPr/>
              <p:nvPr/>
            </p:nvCxnSpPr>
            <p:spPr bwMode="ltGray">
              <a:xfrm>
                <a:off x="198" y="264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2" name="Line 17"/>
              <p:cNvCxnSpPr/>
              <p:nvPr/>
            </p:nvCxnSpPr>
            <p:spPr bwMode="ltGray">
              <a:xfrm>
                <a:off x="198" y="283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3" name="Line 18"/>
              <p:cNvCxnSpPr/>
              <p:nvPr/>
            </p:nvCxnSpPr>
            <p:spPr bwMode="ltGray">
              <a:xfrm>
                <a:off x="198" y="302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4" name="Line 19"/>
              <p:cNvCxnSpPr/>
              <p:nvPr/>
            </p:nvCxnSpPr>
            <p:spPr bwMode="ltGray">
              <a:xfrm>
                <a:off x="198" y="321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5" name="Line 20"/>
              <p:cNvCxnSpPr/>
              <p:nvPr/>
            </p:nvCxnSpPr>
            <p:spPr bwMode="ltGray">
              <a:xfrm>
                <a:off x="198" y="341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6" name="Line 21"/>
              <p:cNvCxnSpPr/>
              <p:nvPr/>
            </p:nvCxnSpPr>
            <p:spPr bwMode="ltGray">
              <a:xfrm>
                <a:off x="198" y="360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7" name="Line 22"/>
              <p:cNvCxnSpPr/>
              <p:nvPr/>
            </p:nvCxnSpPr>
            <p:spPr bwMode="ltGray">
              <a:xfrm>
                <a:off x="198" y="379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8" name="Line 23"/>
              <p:cNvCxnSpPr/>
              <p:nvPr/>
            </p:nvCxnSpPr>
            <p:spPr bwMode="ltGray">
              <a:xfrm>
                <a:off x="198" y="398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49" name="Line 24"/>
              <p:cNvCxnSpPr/>
              <p:nvPr/>
            </p:nvCxnSpPr>
            <p:spPr bwMode="ltGray">
              <a:xfrm>
                <a:off x="198" y="417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0" name="Line 25"/>
              <p:cNvCxnSpPr/>
              <p:nvPr/>
            </p:nvCxnSpPr>
            <p:spPr bwMode="ltGray">
              <a:xfrm>
                <a:off x="198" y="437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1" name="Line 26"/>
              <p:cNvCxnSpPr/>
              <p:nvPr/>
            </p:nvCxnSpPr>
            <p:spPr bwMode="ltGray">
              <a:xfrm>
                <a:off x="198" y="456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2" name="Line 27"/>
              <p:cNvCxnSpPr/>
              <p:nvPr/>
            </p:nvCxnSpPr>
            <p:spPr bwMode="ltGray">
              <a:xfrm>
                <a:off x="198" y="475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3" name="Line 28"/>
              <p:cNvCxnSpPr/>
              <p:nvPr/>
            </p:nvCxnSpPr>
            <p:spPr bwMode="ltGray">
              <a:xfrm>
                <a:off x="198" y="494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4" name="Line 29"/>
              <p:cNvCxnSpPr/>
              <p:nvPr/>
            </p:nvCxnSpPr>
            <p:spPr bwMode="ltGray">
              <a:xfrm>
                <a:off x="198" y="513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2255" name="Line 30"/>
              <p:cNvCxnSpPr/>
              <p:nvPr/>
            </p:nvCxnSpPr>
            <p:spPr bwMode="ltGray">
              <a:xfrm>
                <a:off x="198" y="533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</p:grpSp>
      </p:grpSp>
      <p:sp>
        <p:nvSpPr>
          <p:cNvPr id="52227" name="Rectangle 3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2228" name="Rectangle 32"/>
          <p:cNvSpPr>
            <a:spLocks noGrp="1"/>
          </p:cNvSpPr>
          <p:nvPr>
            <p:ph type="body" idx="1"/>
          </p:nvPr>
        </p:nvSpPr>
        <p:spPr>
          <a:xfrm>
            <a:off x="1066800" y="177165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2229" name="Rectangle 3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14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52230" name="Rectangle 3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1579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52231" name="Rectangle 3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C99E33AC-2CF4-4171-A40A-EB65A19E2E74}" type="slidenum">
              <a:rPr sz="1400">
                <a:solidFill>
                  <a:schemeClr val="folHlink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88" r:id="rId1"/>
    <p:sldLayoutId id="2147491389" r:id="rId2"/>
    <p:sldLayoutId id="2147491390" r:id="rId3"/>
    <p:sldLayoutId id="2147491391" r:id="rId4"/>
    <p:sldLayoutId id="2147491392" r:id="rId5"/>
    <p:sldLayoutId id="2147491393" r:id="rId6"/>
    <p:sldLayoutId id="2147491394" r:id="rId7"/>
    <p:sldLayoutId id="2147491395" r:id="rId8"/>
    <p:sldLayoutId id="2147491396" r:id="rId9"/>
    <p:sldLayoutId id="2147491397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53256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257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5325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3252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325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5325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5325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58E24F81-3EB5-40F1-96E8-8EFBC482756B}" type="slidenum">
              <a:rPr sz="1400"/>
              <a:t>‹#›</a:t>
            </a:fld>
            <a:endParaRPr sz="14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/>
          <p:nvPr/>
        </p:nvGrpSpPr>
        <p:grpSpPr>
          <a:xfrm>
            <a:off x="0" y="50800"/>
            <a:ext cx="8926512" cy="6743700"/>
            <a:chOff x="0" y="42"/>
            <a:chExt cx="4217" cy="5664"/>
          </a:xfrm>
        </p:grpSpPr>
        <p:grpSp>
          <p:nvGrpSpPr>
            <p:cNvPr id="54280" name="Group 3"/>
            <p:cNvGrpSpPr/>
            <p:nvPr/>
          </p:nvGrpSpPr>
          <p:grpSpPr>
            <a:xfrm>
              <a:off x="0" y="42"/>
              <a:ext cx="4217" cy="5664"/>
              <a:chOff x="0" y="42"/>
              <a:chExt cx="4217" cy="5664"/>
            </a:xfrm>
          </p:grpSpPr>
          <p:sp>
            <p:nvSpPr>
              <p:cNvPr id="54304" name="Rectangle 4"/>
              <p:cNvSpPr/>
              <p:nvPr/>
            </p:nvSpPr>
            <p:spPr bwMode="ltGray">
              <a:xfrm>
                <a:off x="250" y="169"/>
                <a:ext cx="3967" cy="54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54305" name="Picture 5" descr="minispir"/>
              <p:cNvPicPr/>
              <p:nvPr/>
            </p:nvPicPr>
            <p:blipFill>
              <a:blip r:embed="rId12"/>
              <a:stretch>
                <a:fillRect/>
              </a:stretch>
            </p:blipFill>
            <p:spPr bwMode="ltGray">
              <a:xfrm>
                <a:off x="0" y="42"/>
                <a:ext cx="558" cy="36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54306" name="Rectangle 6"/>
              <p:cNvSpPr/>
              <p:nvPr/>
            </p:nvSpPr>
            <p:spPr bwMode="ltGray">
              <a:xfrm>
                <a:off x="282" y="3469"/>
                <a:ext cx="492" cy="3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pic>
            <p:nvPicPr>
              <p:cNvPr id="54307" name="Picture 7" descr="minispir"/>
              <p:cNvPicPr/>
              <p:nvPr/>
            </p:nvPicPr>
            <p:blipFill>
              <a:blip r:embed="rId12"/>
              <a:srcRect t="40000"/>
              <a:stretch>
                <a:fillRect/>
              </a:stretch>
            </p:blipFill>
            <p:spPr bwMode="ltGray">
              <a:xfrm>
                <a:off x="0" y="3546"/>
                <a:ext cx="558" cy="216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</p:grpSp>
        <p:grpSp>
          <p:nvGrpSpPr>
            <p:cNvPr id="54281" name="Group 8"/>
            <p:cNvGrpSpPr/>
            <p:nvPr/>
          </p:nvGrpSpPr>
          <p:grpSpPr>
            <a:xfrm>
              <a:off x="543" y="1296"/>
              <a:ext cx="3658" cy="4032"/>
              <a:chOff x="198" y="1296"/>
              <a:chExt cx="3658" cy="4032"/>
            </a:xfrm>
          </p:grpSpPr>
          <p:cxnSp>
            <p:nvCxnSpPr>
              <p:cNvPr id="54282" name="Line 9"/>
              <p:cNvCxnSpPr/>
              <p:nvPr/>
            </p:nvCxnSpPr>
            <p:spPr bwMode="ltGray">
              <a:xfrm>
                <a:off x="198" y="129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3" name="Line 10"/>
              <p:cNvCxnSpPr/>
              <p:nvPr/>
            </p:nvCxnSpPr>
            <p:spPr bwMode="ltGray">
              <a:xfrm>
                <a:off x="198" y="149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4" name="Line 11"/>
              <p:cNvCxnSpPr/>
              <p:nvPr/>
            </p:nvCxnSpPr>
            <p:spPr bwMode="ltGray">
              <a:xfrm>
                <a:off x="198" y="168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5" name="Line 12"/>
              <p:cNvCxnSpPr/>
              <p:nvPr/>
            </p:nvCxnSpPr>
            <p:spPr bwMode="ltGray">
              <a:xfrm>
                <a:off x="198" y="187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6" name="Line 13"/>
              <p:cNvCxnSpPr/>
              <p:nvPr/>
            </p:nvCxnSpPr>
            <p:spPr bwMode="ltGray">
              <a:xfrm>
                <a:off x="198" y="206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7" name="Line 14"/>
              <p:cNvCxnSpPr/>
              <p:nvPr/>
            </p:nvCxnSpPr>
            <p:spPr bwMode="ltGray">
              <a:xfrm>
                <a:off x="198" y="225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8" name="Line 15"/>
              <p:cNvCxnSpPr/>
              <p:nvPr/>
            </p:nvCxnSpPr>
            <p:spPr bwMode="ltGray">
              <a:xfrm>
                <a:off x="198" y="245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89" name="Line 16"/>
              <p:cNvCxnSpPr/>
              <p:nvPr/>
            </p:nvCxnSpPr>
            <p:spPr bwMode="ltGray">
              <a:xfrm>
                <a:off x="198" y="264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0" name="Line 17"/>
              <p:cNvCxnSpPr/>
              <p:nvPr/>
            </p:nvCxnSpPr>
            <p:spPr bwMode="ltGray">
              <a:xfrm>
                <a:off x="198" y="283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1" name="Line 18"/>
              <p:cNvCxnSpPr/>
              <p:nvPr/>
            </p:nvCxnSpPr>
            <p:spPr bwMode="ltGray">
              <a:xfrm>
                <a:off x="198" y="302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2" name="Line 19"/>
              <p:cNvCxnSpPr/>
              <p:nvPr/>
            </p:nvCxnSpPr>
            <p:spPr bwMode="ltGray">
              <a:xfrm>
                <a:off x="198" y="321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3" name="Line 20"/>
              <p:cNvCxnSpPr/>
              <p:nvPr/>
            </p:nvCxnSpPr>
            <p:spPr bwMode="ltGray">
              <a:xfrm>
                <a:off x="198" y="341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4" name="Line 21"/>
              <p:cNvCxnSpPr/>
              <p:nvPr/>
            </p:nvCxnSpPr>
            <p:spPr bwMode="ltGray">
              <a:xfrm>
                <a:off x="198" y="360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5" name="Line 22"/>
              <p:cNvCxnSpPr/>
              <p:nvPr/>
            </p:nvCxnSpPr>
            <p:spPr bwMode="ltGray">
              <a:xfrm>
                <a:off x="198" y="379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6" name="Line 23"/>
              <p:cNvCxnSpPr/>
              <p:nvPr/>
            </p:nvCxnSpPr>
            <p:spPr bwMode="ltGray">
              <a:xfrm>
                <a:off x="198" y="398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7" name="Line 24"/>
              <p:cNvCxnSpPr/>
              <p:nvPr/>
            </p:nvCxnSpPr>
            <p:spPr bwMode="ltGray">
              <a:xfrm>
                <a:off x="198" y="417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8" name="Line 25"/>
              <p:cNvCxnSpPr/>
              <p:nvPr/>
            </p:nvCxnSpPr>
            <p:spPr bwMode="ltGray">
              <a:xfrm>
                <a:off x="198" y="437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299" name="Line 26"/>
              <p:cNvCxnSpPr/>
              <p:nvPr/>
            </p:nvCxnSpPr>
            <p:spPr bwMode="ltGray">
              <a:xfrm>
                <a:off x="198" y="4563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300" name="Line 27"/>
              <p:cNvCxnSpPr/>
              <p:nvPr/>
            </p:nvCxnSpPr>
            <p:spPr bwMode="ltGray">
              <a:xfrm>
                <a:off x="198" y="4755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301" name="Line 28"/>
              <p:cNvCxnSpPr/>
              <p:nvPr/>
            </p:nvCxnSpPr>
            <p:spPr bwMode="ltGray">
              <a:xfrm>
                <a:off x="198" y="4947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302" name="Line 29"/>
              <p:cNvCxnSpPr/>
              <p:nvPr/>
            </p:nvCxnSpPr>
            <p:spPr bwMode="ltGray">
              <a:xfrm>
                <a:off x="198" y="5139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  <p:cxnSp>
            <p:nvCxnSpPr>
              <p:cNvPr id="54303" name="Line 30"/>
              <p:cNvCxnSpPr/>
              <p:nvPr/>
            </p:nvCxnSpPr>
            <p:spPr bwMode="ltGray">
              <a:xfrm>
                <a:off x="198" y="5331"/>
                <a:ext cx="3658" cy="0"/>
              </a:xfrm>
              <a:prstGeom prst="line">
                <a:avLst/>
              </a:prstGeom>
              <a:noFill/>
              <a:ln>
                <a:solidFill>
                  <a:schemeClr val="bg2"/>
                </a:solidFill>
                <a:miter lim="800000"/>
              </a:ln>
            </p:spPr>
          </p:cxnSp>
        </p:grpSp>
      </p:grpSp>
      <p:sp>
        <p:nvSpPr>
          <p:cNvPr id="54275" name="Rectangle 3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4276" name="Rectangle 32"/>
          <p:cNvSpPr>
            <a:spLocks noGrp="1"/>
          </p:cNvSpPr>
          <p:nvPr>
            <p:ph type="body" idx="1"/>
          </p:nvPr>
        </p:nvSpPr>
        <p:spPr>
          <a:xfrm>
            <a:off x="1066800" y="177165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4277" name="Rectangle 3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14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54278" name="Rectangle 3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1579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54279" name="Rectangle 3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1579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51D4548D-BB74-41E0-8871-B8FE783FDC6C}" type="slidenum">
              <a:rPr sz="1400">
                <a:solidFill>
                  <a:schemeClr val="folHlink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chemeClr val="folHlink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10" r:id="rId1"/>
    <p:sldLayoutId id="2147491411" r:id="rId2"/>
    <p:sldLayoutId id="2147491412" r:id="rId3"/>
    <p:sldLayoutId id="2147491413" r:id="rId4"/>
    <p:sldLayoutId id="2147491414" r:id="rId5"/>
    <p:sldLayoutId id="2147491415" r:id="rId6"/>
    <p:sldLayoutId id="2147491416" r:id="rId7"/>
    <p:sldLayoutId id="2147491417" r:id="rId8"/>
    <p:sldLayoutId id="2147491418" r:id="rId9"/>
    <p:sldLayoutId id="2147491419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Freeform 2"/>
          <p:cNvSpPr/>
          <p:nvPr/>
        </p:nvSpPr>
        <p:spPr bwMode="hidden">
          <a:xfrm>
            <a:off x="6627812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0" b="0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rgbClr val="0077C8"/>
              </a:gs>
            </a:gsLst>
            <a:lin ang="18900000" scaled="1"/>
          </a:gradFill>
          <a:ln w="9525">
            <a:noFill/>
            <a:round/>
          </a:ln>
        </p:spPr>
      </p:sp>
      <p:grpSp>
        <p:nvGrpSpPr>
          <p:cNvPr id="55299" name="Group 3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5305" name="Freeform 4"/>
            <p:cNvSpPr/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76" y="617"/>
                </a:cxn>
                <a:cxn ang="0">
                  <a:pos x="0" y="617"/>
                </a:cxn>
                <a:cxn ang="0">
                  <a:pos x="0" y="0"/>
                </a:cxn>
                <a:cxn ang="0">
                  <a:pos x="5776" y="0"/>
                </a:cxn>
                <a:cxn ang="0">
                  <a:pos x="5776" y="617"/>
                </a:cxn>
                <a:cxn ang="0">
                  <a:pos x="5776" y="617"/>
                </a:cxn>
              </a:cxnLst>
              <a:rect l="0" t="0" r="0" b="0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</p:spPr>
        </p:sp>
        <p:grpSp>
          <p:nvGrpSpPr>
            <p:cNvPr id="55306" name="Group 5"/>
            <p:cNvGrpSpPr/>
            <p:nvPr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5357" name="Oval 6"/>
              <p:cNvSpPr/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58" name="Oval 7"/>
              <p:cNvSpPr/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59" name="Oval 8"/>
              <p:cNvSpPr/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60" name="Oval 9"/>
              <p:cNvSpPr/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61" name="Oval 10"/>
              <p:cNvSpPr/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62" name="Freeform 11"/>
              <p:cNvSpPr/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0" b="0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63" name="Freeform 12"/>
              <p:cNvSpPr/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0" b="0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73C1"/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55364" name="Freeform 13"/>
              <p:cNvSpPr/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0" b="0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65" name="Freeform 14"/>
              <p:cNvSpPr/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0" b="0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</a:ln>
            </p:spPr>
          </p:sp>
          <p:sp>
            <p:nvSpPr>
              <p:cNvPr id="55366" name="Freeform 15"/>
              <p:cNvSpPr/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55367" name="Oval 16"/>
              <p:cNvSpPr/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  <p:grpSp>
          <p:nvGrpSpPr>
            <p:cNvPr id="55307" name="Group 17"/>
            <p:cNvGrpSpPr/>
            <p:nvPr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5339" name="Oval 18"/>
              <p:cNvSpPr/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0" name="Oval 19"/>
              <p:cNvSpPr/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1" name="Oval 20"/>
              <p:cNvSpPr/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2" name="Oval 21"/>
              <p:cNvSpPr/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3" name="Oval 22"/>
              <p:cNvSpPr/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4" name="Oval 23"/>
              <p:cNvSpPr/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5" name="Oval 24"/>
              <p:cNvSpPr/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6" name="Oval 25"/>
              <p:cNvSpPr/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47" name="Freeform 26"/>
              <p:cNvSpPr/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0" b="0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48" name="Freeform 27"/>
              <p:cNvSpPr/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0" b="0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3C1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  <p:sp>
            <p:nvSpPr>
              <p:cNvPr id="55349" name="Freeform 28"/>
              <p:cNvSpPr/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0" b="0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55350" name="Freeform 29"/>
              <p:cNvSpPr/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0" b="0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6FBB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51" name="Freeform 30"/>
              <p:cNvSpPr/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0" b="0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55352" name="Freeform 31"/>
              <p:cNvSpPr/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0" b="0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55353" name="Freeform 32"/>
              <p:cNvSpPr/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0" b="0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54" name="Freeform 33"/>
              <p:cNvSpPr/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0" b="0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55" name="Freeform 34"/>
              <p:cNvSpPr/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0" b="0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56" name="Freeform 35"/>
              <p:cNvSpPr/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0" b="0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</p:grpSp>
        <p:grpSp>
          <p:nvGrpSpPr>
            <p:cNvPr id="55308" name="Group 36"/>
            <p:cNvGrpSpPr/>
            <p:nvPr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5322" name="Freeform 37"/>
              <p:cNvSpPr/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0" b="0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3" name="Freeform 38"/>
              <p:cNvSpPr/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0" b="0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4" name="Freeform 39"/>
              <p:cNvSpPr/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0" b="0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F8FE6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5" name="Freeform 40"/>
              <p:cNvSpPr/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0" b="0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6" name="Freeform 41"/>
              <p:cNvSpPr/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0" b="0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7" name="Freeform 42"/>
              <p:cNvSpPr/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0" b="0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8" name="Freeform 43"/>
              <p:cNvSpPr/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0" b="0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29" name="Freeform 44"/>
              <p:cNvSpPr/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0" b="0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55330" name="Freeform 45"/>
              <p:cNvSpPr/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0" b="0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55331" name="Freeform 46"/>
              <p:cNvSpPr/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0" b="0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32" name="Freeform 47"/>
              <p:cNvSpPr/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0" b="0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33" name="Oval 48"/>
              <p:cNvSpPr/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34" name="Oval 49"/>
              <p:cNvSpPr/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35" name="Oval 50"/>
              <p:cNvSpPr/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36" name="Oval 51"/>
              <p:cNvSpPr/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37" name="Oval 52"/>
              <p:cNvSpPr/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55338" name="Oval 53"/>
              <p:cNvSpPr/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  <p:grpSp>
          <p:nvGrpSpPr>
            <p:cNvPr id="55309" name="Group 54"/>
            <p:cNvGrpSpPr/>
            <p:nvPr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55310" name="Freeform 55"/>
              <p:cNvSpPr/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11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11" y="96"/>
                  </a:cxn>
                  <a:cxn ang="0">
                    <a:pos x="265" y="90"/>
                  </a:cxn>
                  <a:cxn ang="0">
                    <a:pos x="313" y="84"/>
                  </a:cxn>
                  <a:cxn ang="0">
                    <a:pos x="354" y="66"/>
                  </a:cxn>
                  <a:cxn ang="0">
                    <a:pos x="384" y="42"/>
                  </a:cxn>
                  <a:cxn ang="0">
                    <a:pos x="378" y="42"/>
                  </a:cxn>
                  <a:cxn ang="0">
                    <a:pos x="348" y="66"/>
                  </a:cxn>
                  <a:cxn ang="0">
                    <a:pos x="307" y="78"/>
                  </a:cxn>
                  <a:cxn ang="0">
                    <a:pos x="265" y="90"/>
                  </a:cxn>
                  <a:cxn ang="0">
                    <a:pos x="211" y="96"/>
                  </a:cxn>
                  <a:cxn ang="0">
                    <a:pos x="211" y="96"/>
                  </a:cxn>
                </a:cxnLst>
                <a:rect l="0" t="0" r="0" b="0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1" name="Freeform 56"/>
              <p:cNvSpPr/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0" b="0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2" name="Freeform 57"/>
              <p:cNvSpPr/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0" b="0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3" name="Freeform 58"/>
              <p:cNvSpPr/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0" b="0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4" name="Freeform 59"/>
              <p:cNvSpPr/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0" b="0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5" name="Freeform 60"/>
              <p:cNvSpPr/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21" y="36"/>
                  </a:cxn>
                  <a:cxn ang="0">
                    <a:pos x="157" y="72"/>
                  </a:cxn>
                  <a:cxn ang="0">
                    <a:pos x="163" y="90"/>
                  </a:cxn>
                  <a:cxn ang="0">
                    <a:pos x="169" y="114"/>
                  </a:cxn>
                  <a:cxn ang="0">
                    <a:pos x="163" y="138"/>
                  </a:cxn>
                  <a:cxn ang="0">
                    <a:pos x="151" y="162"/>
                  </a:cxn>
                  <a:cxn ang="0">
                    <a:pos x="121" y="180"/>
                  </a:cxn>
                  <a:cxn ang="0">
                    <a:pos x="90" y="198"/>
                  </a:cxn>
                  <a:cxn ang="0">
                    <a:pos x="98" y="210"/>
                  </a:cxn>
                  <a:cxn ang="0">
                    <a:pos x="133" y="192"/>
                  </a:cxn>
                  <a:cxn ang="0">
                    <a:pos x="163" y="168"/>
                  </a:cxn>
                  <a:cxn ang="0">
                    <a:pos x="181" y="144"/>
                  </a:cxn>
                  <a:cxn ang="0">
                    <a:pos x="187" y="114"/>
                  </a:cxn>
                  <a:cxn ang="0">
                    <a:pos x="181" y="90"/>
                  </a:cxn>
                  <a:cxn ang="0">
                    <a:pos x="175" y="66"/>
                  </a:cxn>
                  <a:cxn ang="0">
                    <a:pos x="157" y="48"/>
                  </a:cxn>
                  <a:cxn ang="0">
                    <a:pos x="133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0" b="0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55316" name="Freeform 61"/>
              <p:cNvSpPr/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0" b="0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grpSp>
            <p:nvGrpSpPr>
              <p:cNvPr id="55317" name="Group 62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55318" name="Oval 63"/>
                <p:cNvSpPr/>
                <p:nvPr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55319" name="Oval 64"/>
                <p:cNvSpPr/>
                <p:nvPr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55320" name="Oval 65"/>
                <p:cNvSpPr/>
                <p:nvPr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55321" name="Oval 66"/>
                <p:cNvSpPr/>
                <p:nvPr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</p:grpSp>
        </p:grpSp>
      </p:grpSp>
      <p:sp>
        <p:nvSpPr>
          <p:cNvPr id="55300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55301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5302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5303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55304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31C2E12D-30B6-47A2-9A42-4BD99709FDBA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21" r:id="rId1"/>
    <p:sldLayoutId id="2147491422" r:id="rId2"/>
    <p:sldLayoutId id="2147491423" r:id="rId3"/>
    <p:sldLayoutId id="2147491424" r:id="rId4"/>
    <p:sldLayoutId id="2147491425" r:id="rId5"/>
    <p:sldLayoutId id="2147491426" r:id="rId6"/>
    <p:sldLayoutId id="2147491427" r:id="rId7"/>
    <p:sldLayoutId id="2147491428" r:id="rId8"/>
    <p:sldLayoutId id="2147491429" r:id="rId9"/>
    <p:sldLayoutId id="2147491430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/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>
              <a:latin typeface="Times New Roman" pitchFamily="18" charset="0"/>
            </a:endParaRPr>
          </a:p>
        </p:txBody>
      </p:sp>
      <p:sp>
        <p:nvSpPr>
          <p:cNvPr id="56323" name="Freeform 3"/>
          <p:cNvSpPr/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0" y="0"/>
              </a:cxn>
              <a:cxn ang="0">
                <a:pos x="430947550" y="7561263"/>
              </a:cxn>
              <a:cxn ang="0">
                <a:pos x="894656340" y="22682200"/>
              </a:cxn>
              <a:cxn ang="0">
                <a:pos x="1257558872" y="52924075"/>
              </a:cxn>
              <a:cxn ang="0">
                <a:pos x="1638101705" y="90725625"/>
              </a:cxn>
              <a:cxn ang="0">
                <a:pos x="2038807377" y="136088438"/>
              </a:cxn>
              <a:cxn ang="0">
                <a:pos x="2147483647" y="196572188"/>
              </a:cxn>
              <a:cxn ang="0">
                <a:pos x="2147483647" y="264617200"/>
              </a:cxn>
              <a:cxn ang="0">
                <a:pos x="2147483647" y="335181575"/>
              </a:cxn>
              <a:cxn ang="0">
                <a:pos x="2147483647" y="441028138"/>
              </a:cxn>
              <a:cxn ang="0">
                <a:pos x="2147483647" y="546874700"/>
              </a:cxn>
              <a:cxn ang="0">
                <a:pos x="2147483647" y="677922825"/>
              </a:cxn>
              <a:cxn ang="0">
                <a:pos x="2147483647" y="776208125"/>
              </a:cxn>
              <a:cxn ang="0">
                <a:pos x="2147483647" y="967740000"/>
              </a:cxn>
              <a:cxn ang="0">
                <a:pos x="2147483647" y="1118949375"/>
              </a:cxn>
              <a:cxn ang="0">
                <a:pos x="2147483647" y="1378526263"/>
              </a:cxn>
              <a:cxn ang="0">
                <a:pos x="2147483647" y="1668343438"/>
              </a:cxn>
              <a:cxn ang="0">
                <a:pos x="2147483647" y="1980842813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0" t="0" r="0" b="0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56324" name="Freeform 4"/>
          <p:cNvSpPr/>
          <p:nvPr/>
        </p:nvSpPr>
        <p:spPr bwMode="white">
          <a:xfrm>
            <a:off x="0" y="3817938"/>
            <a:ext cx="8164512" cy="3019425"/>
          </a:xfrm>
          <a:custGeom>
            <a:avLst/>
            <a:gdLst/>
            <a:ahLst/>
            <a:cxnLst>
              <a:cxn ang="0">
                <a:pos x="2147483647" y="1020664075"/>
              </a:cxn>
              <a:cxn ang="0">
                <a:pos x="2147483647" y="839212825"/>
              </a:cxn>
              <a:cxn ang="0">
                <a:pos x="2147483647" y="657761575"/>
              </a:cxn>
              <a:cxn ang="0">
                <a:pos x="2147483647" y="498990938"/>
              </a:cxn>
              <a:cxn ang="0">
                <a:pos x="2147483647" y="385584700"/>
              </a:cxn>
              <a:cxn ang="0">
                <a:pos x="2147483647" y="279738138"/>
              </a:cxn>
              <a:cxn ang="0">
                <a:pos x="2147483647" y="189012513"/>
              </a:cxn>
              <a:cxn ang="0">
                <a:pos x="2147483647" y="120967500"/>
              </a:cxn>
              <a:cxn ang="0">
                <a:pos x="1882557628" y="75604688"/>
              </a:cxn>
              <a:cxn ang="0">
                <a:pos x="1262599152" y="37803138"/>
              </a:cxn>
              <a:cxn ang="0">
                <a:pos x="619958475" y="7561263"/>
              </a:cxn>
              <a:cxn ang="0">
                <a:pos x="0" y="0"/>
              </a:cxn>
              <a:cxn ang="0">
                <a:pos x="0" y="693043763"/>
              </a:cxn>
              <a:cxn ang="0">
                <a:pos x="0" y="869454700"/>
              </a:cxn>
              <a:cxn ang="0">
                <a:pos x="0" y="693043763"/>
              </a:cxn>
              <a:cxn ang="0">
                <a:pos x="0" y="861893438"/>
              </a:cxn>
              <a:cxn ang="0">
                <a:pos x="854333815" y="884575638"/>
              </a:cxn>
              <a:cxn ang="0">
                <a:pos x="1527214781" y="937498125"/>
              </a:cxn>
              <a:cxn ang="0">
                <a:pos x="2147173256" y="1005543138"/>
              </a:cxn>
              <a:cxn ang="0">
                <a:pos x="2147483647" y="1096268763"/>
              </a:cxn>
              <a:cxn ang="0">
                <a:pos x="2147483647" y="1194554063"/>
              </a:cxn>
              <a:cxn ang="0">
                <a:pos x="2147483647" y="1360884375"/>
              </a:cxn>
              <a:cxn ang="0">
                <a:pos x="2147483647" y="1519655013"/>
              </a:cxn>
              <a:cxn ang="0">
                <a:pos x="2147483647" y="1708665938"/>
              </a:cxn>
              <a:cxn ang="0">
                <a:pos x="2147483647" y="1882557513"/>
              </a:cxn>
              <a:cxn ang="0">
                <a:pos x="2147483647" y="2147173125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018645950"/>
              </a:cxn>
              <a:cxn ang="0">
                <a:pos x="2147483647" y="1769149688"/>
              </a:cxn>
              <a:cxn ang="0">
                <a:pos x="2147483647" y="1481851875"/>
              </a:cxn>
              <a:cxn ang="0">
                <a:pos x="2147483647" y="1232357200"/>
              </a:cxn>
              <a:cxn ang="0">
                <a:pos x="2147483647" y="1020664075"/>
              </a:cxn>
            </a:cxnLst>
            <a:rect l="0" t="0" r="0" b="0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25" name="Freeform 5"/>
          <p:cNvSpPr/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54333878"/>
              </a:cxn>
              <a:cxn ang="0">
                <a:pos x="1406247188" y="899696697"/>
              </a:cxn>
              <a:cxn ang="0">
                <a:pos x="2033766888" y="945059516"/>
              </a:cxn>
              <a:cxn ang="0">
                <a:pos x="2147483647" y="1005543274"/>
              </a:cxn>
              <a:cxn ang="0">
                <a:pos x="2147483647" y="1073586708"/>
              </a:cxn>
              <a:cxn ang="0">
                <a:pos x="2147483647" y="1171873609"/>
              </a:cxn>
              <a:cxn ang="0">
                <a:pos x="2147483647" y="1285279862"/>
              </a:cxn>
              <a:cxn ang="0">
                <a:pos x="2147483647" y="1436489257"/>
              </a:cxn>
              <a:cxn ang="0">
                <a:pos x="2147483647" y="1587698653"/>
              </a:cxn>
              <a:cxn ang="0">
                <a:pos x="2147483647" y="1731348372"/>
              </a:cxn>
              <a:cxn ang="0">
                <a:pos x="2147483647" y="1912799647"/>
              </a:cxn>
              <a:cxn ang="0">
                <a:pos x="2147483647" y="2109371861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09371861"/>
              </a:cxn>
              <a:cxn ang="0">
                <a:pos x="2147483647" y="1943041526"/>
              </a:cxn>
              <a:cxn ang="0">
                <a:pos x="2147483647" y="1791832130"/>
              </a:cxn>
              <a:cxn ang="0">
                <a:pos x="2147483647" y="1640622735"/>
              </a:cxn>
              <a:cxn ang="0">
                <a:pos x="2147483647" y="1512093955"/>
              </a:cxn>
              <a:cxn ang="0">
                <a:pos x="2147483647" y="1391126438"/>
              </a:cxn>
              <a:cxn ang="0">
                <a:pos x="2147483647" y="1217236427"/>
              </a:cxn>
              <a:cxn ang="0">
                <a:pos x="2147483647" y="1066027032"/>
              </a:cxn>
              <a:cxn ang="0">
                <a:pos x="2147483647" y="945059516"/>
              </a:cxn>
              <a:cxn ang="0">
                <a:pos x="2147483647" y="786288857"/>
              </a:cxn>
              <a:cxn ang="0">
                <a:pos x="2147483647" y="657761664"/>
              </a:cxn>
              <a:cxn ang="0">
                <a:pos x="2147483647" y="536794148"/>
              </a:cxn>
              <a:cxn ang="0">
                <a:pos x="2147483647" y="430947571"/>
              </a:cxn>
              <a:cxn ang="0">
                <a:pos x="2147483647" y="347781610"/>
              </a:cxn>
              <a:cxn ang="0">
                <a:pos x="2147483647" y="272176912"/>
              </a:cxn>
              <a:cxn ang="0">
                <a:pos x="2147483647" y="204133478"/>
              </a:cxn>
              <a:cxn ang="0">
                <a:pos x="2147483647" y="151209395"/>
              </a:cxn>
              <a:cxn ang="0">
                <a:pos x="2147483647" y="90725637"/>
              </a:cxn>
              <a:cxn ang="0">
                <a:pos x="2086689375" y="52924082"/>
              </a:cxn>
              <a:cxn ang="0">
                <a:pos x="1406247188" y="30241879"/>
              </a:cxn>
              <a:cxn ang="0">
                <a:pos x="710684063" y="7561264"/>
              </a:cxn>
              <a:cxn ang="0">
                <a:pos x="0" y="0"/>
              </a:cxn>
            </a:cxnLst>
            <a:rect l="0" t="0" r="0" b="0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26" name="Freeform 6"/>
          <p:cNvSpPr/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84575815"/>
              </a:cxn>
              <a:cxn ang="0">
                <a:pos x="710684063" y="899696755"/>
              </a:cxn>
              <a:cxn ang="0">
                <a:pos x="1580138763" y="914817696"/>
              </a:cxn>
              <a:cxn ang="0">
                <a:pos x="2147483647" y="945059577"/>
              </a:cxn>
              <a:cxn ang="0">
                <a:pos x="2147483647" y="990422398"/>
              </a:cxn>
              <a:cxn ang="0">
                <a:pos x="2147483647" y="1035785220"/>
              </a:cxn>
              <a:cxn ang="0">
                <a:pos x="2147483647" y="1096268982"/>
              </a:cxn>
              <a:cxn ang="0">
                <a:pos x="2147483647" y="1164312421"/>
              </a:cxn>
              <a:cxn ang="0">
                <a:pos x="2147483647" y="1270159004"/>
              </a:cxn>
              <a:cxn ang="0">
                <a:pos x="2147483647" y="1383566852"/>
              </a:cxn>
              <a:cxn ang="0">
                <a:pos x="2147483647" y="1504534376"/>
              </a:cxn>
              <a:cxn ang="0">
                <a:pos x="2147483647" y="1633061577"/>
              </a:cxn>
              <a:cxn ang="0">
                <a:pos x="2147483647" y="1784270982"/>
              </a:cxn>
              <a:cxn ang="0">
                <a:pos x="2147483647" y="1890117566"/>
              </a:cxn>
              <a:cxn ang="0">
                <a:pos x="2147483647" y="2041326971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1595260019"/>
              </a:cxn>
              <a:cxn ang="0">
                <a:pos x="2147483647" y="1436489350"/>
              </a:cxn>
              <a:cxn ang="0">
                <a:pos x="2147483647" y="1262599328"/>
              </a:cxn>
              <a:cxn ang="0">
                <a:pos x="2147483647" y="1118949599"/>
              </a:cxn>
              <a:cxn ang="0">
                <a:pos x="2147483647" y="997982075"/>
              </a:cxn>
              <a:cxn ang="0">
                <a:pos x="2147483647" y="877014551"/>
              </a:cxn>
              <a:cxn ang="0">
                <a:pos x="2147483647" y="740926086"/>
              </a:cxn>
              <a:cxn ang="0">
                <a:pos x="2147483647" y="635079502"/>
              </a:cxn>
              <a:cxn ang="0">
                <a:pos x="2147483647" y="536794182"/>
              </a:cxn>
              <a:cxn ang="0">
                <a:pos x="2147483647" y="461189480"/>
              </a:cxn>
              <a:cxn ang="0">
                <a:pos x="2147483647" y="385584777"/>
              </a:cxn>
              <a:cxn ang="0">
                <a:pos x="2147483647" y="325101015"/>
              </a:cxn>
              <a:cxn ang="0">
                <a:pos x="2147483647" y="264617253"/>
              </a:cxn>
              <a:cxn ang="0">
                <a:pos x="2147483647" y="219254431"/>
              </a:cxn>
              <a:cxn ang="0">
                <a:pos x="2147483647" y="166330346"/>
              </a:cxn>
              <a:cxn ang="0">
                <a:pos x="2147483647" y="120967524"/>
              </a:cxn>
              <a:cxn ang="0">
                <a:pos x="2147483647" y="98286907"/>
              </a:cxn>
              <a:cxn ang="0">
                <a:pos x="2147483647" y="68045026"/>
              </a:cxn>
              <a:cxn ang="0">
                <a:pos x="2147483647" y="37803145"/>
              </a:cxn>
              <a:cxn ang="0">
                <a:pos x="1799391563" y="30241881"/>
              </a:cxn>
              <a:cxn ang="0">
                <a:pos x="1285279688" y="15120941"/>
              </a:cxn>
              <a:cxn ang="0">
                <a:pos x="612398763" y="0"/>
              </a:cxn>
              <a:cxn ang="0">
                <a:pos x="0" y="0"/>
              </a:cxn>
            </a:cxnLst>
            <a:rect l="0" t="0" r="0" b="0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27" name="Freeform 7"/>
          <p:cNvSpPr/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54333763"/>
              </a:cxn>
              <a:cxn ang="0">
                <a:pos x="801409688" y="861893438"/>
              </a:cxn>
              <a:cxn ang="0">
                <a:pos x="1489413138" y="877014375"/>
              </a:cxn>
              <a:cxn ang="0">
                <a:pos x="2132052188" y="892135313"/>
              </a:cxn>
              <a:cxn ang="0">
                <a:pos x="2147483647" y="907256250"/>
              </a:cxn>
              <a:cxn ang="0">
                <a:pos x="2147483647" y="922377188"/>
              </a:cxn>
              <a:cxn ang="0">
                <a:pos x="2147483647" y="960180325"/>
              </a:cxn>
              <a:cxn ang="0">
                <a:pos x="2147483647" y="1005543138"/>
              </a:cxn>
              <a:cxn ang="0">
                <a:pos x="2147483647" y="1058465625"/>
              </a:cxn>
              <a:cxn ang="0">
                <a:pos x="2147483647" y="1141631575"/>
              </a:cxn>
              <a:cxn ang="0">
                <a:pos x="2147483647" y="1202115325"/>
              </a:cxn>
              <a:cxn ang="0">
                <a:pos x="2147483647" y="1277720013"/>
              </a:cxn>
              <a:cxn ang="0">
                <a:pos x="2147483647" y="1368445638"/>
              </a:cxn>
              <a:cxn ang="0">
                <a:pos x="2147483647" y="1474292200"/>
              </a:cxn>
              <a:cxn ang="0">
                <a:pos x="2147483647" y="1557456563"/>
              </a:cxn>
              <a:cxn ang="0">
                <a:pos x="2147483647" y="1685985325"/>
              </a:cxn>
              <a:cxn ang="0">
                <a:pos x="2147483647" y="1829633438"/>
              </a:cxn>
              <a:cxn ang="0">
                <a:pos x="2147483647" y="1980842813"/>
              </a:cxn>
              <a:cxn ang="0">
                <a:pos x="2147483647" y="2132052188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</a:cxnLst>
            <a:rect l="0" t="0" r="0" b="0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28" name="Freeform 8"/>
          <p:cNvSpPr/>
          <p:nvPr/>
        </p:nvSpPr>
        <p:spPr bwMode="white">
          <a:xfrm>
            <a:off x="0" y="-20638"/>
            <a:ext cx="9144000" cy="1682750"/>
          </a:xfrm>
          <a:custGeom>
            <a:avLst/>
            <a:gdLst/>
            <a:ahLst/>
            <a:cxnLst>
              <a:cxn ang="0">
                <a:pos x="0" y="1897679578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211693251"/>
              </a:cxn>
              <a:cxn ang="0">
                <a:pos x="2147483647" y="400705876"/>
              </a:cxn>
              <a:cxn ang="0">
                <a:pos x="2147483647" y="559475020"/>
              </a:cxn>
              <a:cxn ang="0">
                <a:pos x="2147483647" y="672882912"/>
              </a:cxn>
              <a:cxn ang="0">
                <a:pos x="2147483647" y="816531110"/>
              </a:cxn>
              <a:cxn ang="0">
                <a:pos x="2147483647" y="922377736"/>
              </a:cxn>
              <a:cxn ang="0">
                <a:pos x="2147483647" y="1043345308"/>
              </a:cxn>
              <a:cxn ang="0">
                <a:pos x="2147483647" y="1179433826"/>
              </a:cxn>
              <a:cxn ang="0">
                <a:pos x="2147483647" y="1270159505"/>
              </a:cxn>
              <a:cxn ang="0">
                <a:pos x="2147483647" y="1368446451"/>
              </a:cxn>
              <a:cxn ang="0">
                <a:pos x="2147483647" y="1459172130"/>
              </a:cxn>
              <a:cxn ang="0">
                <a:pos x="2147483647" y="1527217183"/>
              </a:cxn>
              <a:cxn ang="0">
                <a:pos x="2147483647" y="1595260648"/>
              </a:cxn>
              <a:cxn ang="0">
                <a:pos x="2147483647" y="1648184754"/>
              </a:cxn>
              <a:cxn ang="0">
                <a:pos x="2147483647" y="1701107273"/>
              </a:cxn>
              <a:cxn ang="0">
                <a:pos x="2147483647" y="1746470113"/>
              </a:cxn>
              <a:cxn ang="0">
                <a:pos x="2147483647" y="1784273273"/>
              </a:cxn>
              <a:cxn ang="0">
                <a:pos x="2147483647" y="1814515166"/>
              </a:cxn>
              <a:cxn ang="0">
                <a:pos x="2147483647" y="1844757059"/>
              </a:cxn>
              <a:cxn ang="0">
                <a:pos x="2147483647" y="1859878005"/>
              </a:cxn>
              <a:cxn ang="0">
                <a:pos x="1345763438" y="1882558631"/>
              </a:cxn>
              <a:cxn ang="0">
                <a:pos x="506552200" y="1897679578"/>
              </a:cxn>
              <a:cxn ang="0">
                <a:pos x="0" y="1897679578"/>
              </a:cxn>
            </a:cxnLst>
            <a:rect l="0" t="0" r="0" b="0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29" name="Freeform 9"/>
          <p:cNvSpPr/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922377619"/>
              </a:cxn>
              <a:cxn ang="0">
                <a:pos x="0" y="1693545793"/>
              </a:cxn>
              <a:cxn ang="0">
                <a:pos x="763608138" y="1693545793"/>
              </a:cxn>
              <a:cxn ang="0">
                <a:pos x="1822073763" y="1670865169"/>
              </a:cxn>
              <a:cxn ang="0">
                <a:pos x="2147483647" y="1648182959"/>
              </a:cxn>
              <a:cxn ang="0">
                <a:pos x="2147483647" y="1617941070"/>
              </a:cxn>
              <a:cxn ang="0">
                <a:pos x="2147483647" y="1587699181"/>
              </a:cxn>
              <a:cxn ang="0">
                <a:pos x="2147483647" y="1549897613"/>
              </a:cxn>
              <a:cxn ang="0">
                <a:pos x="2147483647" y="1527215402"/>
              </a:cxn>
              <a:cxn ang="0">
                <a:pos x="2147483647" y="1481852568"/>
              </a:cxn>
              <a:cxn ang="0">
                <a:pos x="2147483647" y="1436489735"/>
              </a:cxn>
              <a:cxn ang="0">
                <a:pos x="2147483647" y="1376005956"/>
              </a:cxn>
              <a:cxn ang="0">
                <a:pos x="2147483647" y="1330643123"/>
              </a:cxn>
              <a:cxn ang="0">
                <a:pos x="2147483647" y="1255038400"/>
              </a:cxn>
              <a:cxn ang="0">
                <a:pos x="2147483647" y="1194554622"/>
              </a:cxn>
              <a:cxn ang="0">
                <a:pos x="2147483647" y="1126511165"/>
              </a:cxn>
              <a:cxn ang="0">
                <a:pos x="2147483647" y="1058466120"/>
              </a:cxn>
              <a:cxn ang="0">
                <a:pos x="2147483647" y="967740453"/>
              </a:cxn>
              <a:cxn ang="0">
                <a:pos x="2147483647" y="884576051"/>
              </a:cxn>
              <a:cxn ang="0">
                <a:pos x="2147483647" y="801410063"/>
              </a:cxn>
              <a:cxn ang="0">
                <a:pos x="2147483647" y="703124717"/>
              </a:cxn>
              <a:cxn ang="0">
                <a:pos x="2147483647" y="597278105"/>
              </a:cxn>
              <a:cxn ang="0">
                <a:pos x="2147483647" y="483870226"/>
              </a:cxn>
              <a:cxn ang="0">
                <a:pos x="2147483647" y="370463936"/>
              </a:cxn>
              <a:cxn ang="0">
                <a:pos x="2147483647" y="226814169"/>
              </a:cxn>
              <a:cxn ang="0">
                <a:pos x="2147483647" y="105846612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143649767"/>
              </a:cxn>
              <a:cxn ang="0">
                <a:pos x="2147483647" y="272177002"/>
              </a:cxn>
              <a:cxn ang="0">
                <a:pos x="2147483647" y="378023614"/>
              </a:cxn>
              <a:cxn ang="0">
                <a:pos x="2147483647" y="461189603"/>
              </a:cxn>
              <a:cxn ang="0">
                <a:pos x="2147483647" y="536794326"/>
              </a:cxn>
              <a:cxn ang="0">
                <a:pos x="2147483647" y="612399049"/>
              </a:cxn>
              <a:cxn ang="0">
                <a:pos x="2147483647" y="688003772"/>
              </a:cxn>
              <a:cxn ang="0">
                <a:pos x="2147483647" y="748487550"/>
              </a:cxn>
              <a:cxn ang="0">
                <a:pos x="2147483647" y="786289118"/>
              </a:cxn>
              <a:cxn ang="0">
                <a:pos x="2147483647" y="831651952"/>
              </a:cxn>
              <a:cxn ang="0">
                <a:pos x="2147483647" y="861893841"/>
              </a:cxn>
              <a:cxn ang="0">
                <a:pos x="1754028750" y="892135730"/>
              </a:cxn>
              <a:cxn ang="0">
                <a:pos x="1262599075" y="907256675"/>
              </a:cxn>
              <a:cxn ang="0">
                <a:pos x="703124388" y="922377619"/>
              </a:cxn>
              <a:cxn ang="0">
                <a:pos x="249496263" y="929938885"/>
              </a:cxn>
              <a:cxn ang="0">
                <a:pos x="0" y="922377619"/>
              </a:cxn>
            </a:cxnLst>
            <a:rect l="0" t="0" r="0" b="0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56330" name="Freeform 10"/>
          <p:cNvSpPr/>
          <p:nvPr/>
        </p:nvSpPr>
        <p:spPr bwMode="white">
          <a:xfrm>
            <a:off x="0" y="-20638"/>
            <a:ext cx="4578350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18246907"/>
              </a:cxn>
              <a:cxn ang="0">
                <a:pos x="483870000" y="718246907"/>
              </a:cxn>
              <a:cxn ang="0">
                <a:pos x="967740000" y="710687215"/>
              </a:cxn>
              <a:cxn ang="0">
                <a:pos x="1459171263" y="695566244"/>
              </a:cxn>
              <a:cxn ang="0">
                <a:pos x="1988404075" y="672883995"/>
              </a:cxn>
              <a:cxn ang="0">
                <a:pos x="2147483647" y="650203332"/>
              </a:cxn>
              <a:cxn ang="0">
                <a:pos x="2147483647" y="619961390"/>
              </a:cxn>
              <a:cxn ang="0">
                <a:pos x="2147483647" y="589719449"/>
              </a:cxn>
              <a:cxn ang="0">
                <a:pos x="2147483647" y="559477507"/>
              </a:cxn>
              <a:cxn ang="0">
                <a:pos x="2147483647" y="506553316"/>
              </a:cxn>
              <a:cxn ang="0">
                <a:pos x="2147483647" y="400706520"/>
              </a:cxn>
              <a:cxn ang="0">
                <a:pos x="2147483647" y="294859724"/>
              </a:cxn>
              <a:cxn ang="0">
                <a:pos x="2147483647" y="151209708"/>
              </a:cxn>
              <a:cxn ang="0">
                <a:pos x="2147483647" y="0"/>
              </a:cxn>
              <a:cxn ang="0">
                <a:pos x="0" y="0"/>
              </a:cxn>
            </a:cxnLst>
            <a:rect l="0" t="0" r="0" b="0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56331" name="Rectangle 1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6332" name="Rectangle 12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6333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7D0CC829-F034-4410-8232-8079DF78C7CB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5633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56335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99F51B4-B642-4F16-9F15-4FFF377E5849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32" r:id="rId1"/>
    <p:sldLayoutId id="2147491433" r:id="rId2"/>
    <p:sldLayoutId id="2147491434" r:id="rId3"/>
    <p:sldLayoutId id="2147491435" r:id="rId4"/>
    <p:sldLayoutId id="2147491436" r:id="rId5"/>
    <p:sldLayoutId id="2147491437" r:id="rId6"/>
    <p:sldLayoutId id="2147491438" r:id="rId7"/>
    <p:sldLayoutId id="2147491439" r:id="rId8"/>
    <p:sldLayoutId id="2147491440" r:id="rId9"/>
    <p:sldLayoutId id="2147491441" r:id="rId10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/>
          <p:nvPr/>
        </p:nvGrpSpPr>
        <p:grpSpPr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57352" name="Rectangle 3"/>
            <p:cNvSpPr/>
            <p:nvPr/>
          </p:nvSpPr>
          <p:spPr bwMode="ltGray">
            <a:xfrm>
              <a:off x="336" y="150"/>
              <a:ext cx="5253" cy="4026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pic>
          <p:nvPicPr>
            <p:cNvPr id="57353" name="Picture 4" descr="A:\minispir.GIF"/>
            <p:cNvPicPr/>
            <p:nvPr/>
          </p:nvPicPr>
          <p:blipFill>
            <a:blip r:embed="rId12"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cxnSp>
          <p:nvCxnSpPr>
            <p:cNvPr id="57354" name="Line 5"/>
            <p:cNvCxnSpPr/>
            <p:nvPr/>
          </p:nvCxnSpPr>
          <p:spPr bwMode="ltGray">
            <a:xfrm>
              <a:off x="640" y="1008"/>
              <a:ext cx="4880" cy="0"/>
            </a:xfrm>
            <a:prstGeom prst="line">
              <a:avLst/>
            </a:prstGeom>
            <a:noFill/>
            <a:ln w="3175">
              <a:solidFill>
                <a:schemeClr val="bg2"/>
              </a:solidFill>
              <a:miter lim="800000"/>
            </a:ln>
          </p:spPr>
        </p:cxnSp>
      </p:grpSp>
      <p:sp>
        <p:nvSpPr>
          <p:cNvPr id="57347" name="Rectangle 6"/>
          <p:cNvSpPr>
            <a:spLocks noGrp="1"/>
          </p:cNvSpPr>
          <p:nvPr>
            <p:ph type="title"/>
          </p:nvPr>
        </p:nvSpPr>
        <p:spPr>
          <a:xfrm>
            <a:off x="9906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7348" name="Rectangle 7"/>
          <p:cNvSpPr>
            <a:spLocks noGrp="1"/>
          </p:cNvSpPr>
          <p:nvPr>
            <p:ph type="body" idx="1"/>
          </p:nvPr>
        </p:nvSpPr>
        <p:spPr>
          <a:xfrm>
            <a:off x="990600" y="18288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7349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E580F186-8D34-4C18-97CF-EC65D8C963A9}" type="datetime1">
              <a:rPr lang="ru-RU" sz="1400">
                <a:solidFill>
                  <a:schemeClr val="bg2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57350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57351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CE08F904-7B61-46A4-883E-8BC6703ED646}" type="slidenum">
              <a:rPr sz="1400">
                <a:solidFill>
                  <a:schemeClr val="bg2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3" r:id="rId1"/>
    <p:sldLayoutId id="2147491444" r:id="rId2"/>
    <p:sldLayoutId id="2147491445" r:id="rId3"/>
    <p:sldLayoutId id="2147491446" r:id="rId4"/>
    <p:sldLayoutId id="2147491447" r:id="rId5"/>
    <p:sldLayoutId id="2147491448" r:id="rId6"/>
    <p:sldLayoutId id="2147491449" r:id="rId7"/>
    <p:sldLayoutId id="2147491450" r:id="rId8"/>
    <p:sldLayoutId id="2147491451" r:id="rId9"/>
    <p:sldLayoutId id="2147491452" r:id="rId10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Monotype Sorts"/>
        <a:buChar char="4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Freeform 2"/>
          <p:cNvSpPr/>
          <p:nvPr/>
        </p:nvSpPr>
        <p:spPr bwMode="gray">
          <a:xfrm>
            <a:off x="690562" y="3340100"/>
            <a:ext cx="7653338" cy="485775"/>
          </a:xfrm>
          <a:custGeom>
            <a:avLst/>
            <a:gdLst/>
            <a:ahLst/>
            <a:cxnLst>
              <a:cxn ang="0">
                <a:pos x="560286192" y="205697824"/>
              </a:cxn>
              <a:cxn ang="0">
                <a:pos x="2147483647" y="205697824"/>
              </a:cxn>
              <a:cxn ang="0">
                <a:pos x="2147483647" y="441221624"/>
              </a:cxn>
              <a:cxn ang="0">
                <a:pos x="0" y="453563757"/>
              </a:cxn>
              <a:cxn ang="0">
                <a:pos x="560286192" y="205697824"/>
              </a:cxn>
            </a:cxnLst>
            <a:rect l="0" t="0" r="0" b="0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</a:ln>
        </p:spPr>
      </p:sp>
      <p:sp>
        <p:nvSpPr>
          <p:cNvPr id="58371" name="Rectangle 2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8372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Char char="§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50000"/>
              <a:buFont typeface="Monotype Sorts"/>
              <a:buChar char="l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60B215B8-B7C1-4331-903F-B7A052441903}" type="datetime1">
              <a:rPr lang="ru-RU" sz="1400">
                <a:solidFill>
                  <a:srgbClr val="578963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B55B77FE-BE46-486F-A107-82EDB9AB057D}" type="slidenum">
              <a:rPr sz="1400">
                <a:solidFill>
                  <a:srgbClr val="578963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36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Monotype Sorts"/>
        <a:buChar char="§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/>
        <a:buChar char="l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9400" name="Rectangle 3"/>
            <p:cNvSpPr/>
            <p:nvPr/>
          </p:nvSpPr>
          <p:spPr bwMode="ltGray">
            <a:xfrm>
              <a:off x="0" y="4032"/>
              <a:ext cx="5760" cy="9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59401" name="Rectangle 4" descr="C:\PM\mutegras.BMP"/>
            <p:cNvSpPr/>
            <p:nvPr/>
          </p:nvSpPr>
          <p:spPr bwMode="ltGray">
            <a:xfrm>
              <a:off x="0" y="0"/>
              <a:ext cx="5760" cy="2304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cxnSp>
          <p:nvCxnSpPr>
            <p:cNvPr id="59402" name="Line 5"/>
            <p:cNvCxnSpPr/>
            <p:nvPr/>
          </p:nvCxnSpPr>
          <p:spPr bwMode="ltGray">
            <a:xfrm>
              <a:off x="0" y="2304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miter lim="800000"/>
            </a:ln>
          </p:spPr>
        </p:cxnSp>
        <p:sp>
          <p:nvSpPr>
            <p:cNvPr id="59403" name="Rectangle 6" descr="C:\PM\mutegras.BMP"/>
            <p:cNvSpPr/>
            <p:nvPr/>
          </p:nvSpPr>
          <p:spPr bwMode="ltGray">
            <a:xfrm>
              <a:off x="0" y="4128"/>
              <a:ext cx="5760" cy="192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cxnSp>
          <p:nvCxnSpPr>
            <p:cNvPr id="59404" name="Line 7"/>
            <p:cNvCxnSpPr/>
            <p:nvPr/>
          </p:nvCxnSpPr>
          <p:spPr bwMode="ltGray">
            <a:xfrm>
              <a:off x="0" y="4128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miter lim="800000"/>
            </a:ln>
          </p:spPr>
        </p:cxnSp>
        <p:sp>
          <p:nvSpPr>
            <p:cNvPr id="59405" name="Rectangle 8"/>
            <p:cNvSpPr/>
            <p:nvPr/>
          </p:nvSpPr>
          <p:spPr bwMode="ltGray">
            <a:xfrm>
              <a:off x="384" y="1584"/>
              <a:ext cx="5376" cy="432"/>
            </a:xfrm>
            <a:prstGeom prst="rect">
              <a:avLst/>
            </a:prstGeom>
            <a:solidFill>
              <a:schemeClr val="hlink">
                <a:alpha val="50195"/>
              </a:schemeClr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</p:grpSp>
      <p:sp>
        <p:nvSpPr>
          <p:cNvPr id="59395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59396" name="Rectangle 9"/>
          <p:cNvSpPr>
            <a:spLocks noGrp="1"/>
          </p:cNvSpPr>
          <p:nvPr>
            <p:ph type="body" idx="1"/>
          </p:nvPr>
        </p:nvSpPr>
        <p:spPr>
          <a:xfrm>
            <a:off x="685800" y="1849438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939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9E13FE7F-4C59-443E-A817-A5940A853DC3}" type="datetime1">
              <a:rPr lang="ru-RU" sz="1400">
                <a:solidFill>
                  <a:srgbClr val="003300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5939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5939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B5949D29-9D10-4569-B892-79C00B70A334}" type="slidenum">
              <a:rPr sz="1400">
                <a:solidFill>
                  <a:srgbClr val="003300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47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1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8" name="Group 2"/>
          <p:cNvGrpSpPr/>
          <p:nvPr/>
        </p:nvGrpSpPr>
        <p:grpSpPr>
          <a:xfrm>
            <a:off x="-7758112" y="1463675"/>
            <a:ext cx="16902112" cy="10795000"/>
            <a:chOff x="-4887" y="922"/>
            <a:chExt cx="10647" cy="6800"/>
          </a:xfrm>
        </p:grpSpPr>
        <p:sp>
          <p:nvSpPr>
            <p:cNvPr id="60424" name="Freeform 3"/>
            <p:cNvSpPr/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0425" name="Arc 4"/>
            <p:cNvSpPr/>
            <p:nvPr/>
          </p:nvSpPr>
          <p:spPr bwMode="auto">
            <a:xfrm>
              <a:off x="-4887" y="922"/>
              <a:ext cx="8474" cy="6800"/>
            </a:xfrm>
            <a:custGeom>
              <a:avLst/>
              <a:gdLst/>
              <a:ahLst/>
              <a:cxnLst>
                <a:cxn ang="0">
                  <a:pos x="326" y="84"/>
                </a:cxn>
                <a:cxn ang="0">
                  <a:pos x="189" y="1"/>
                </a:cxn>
                <a:cxn ang="0">
                  <a:pos x="163" y="84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6041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0420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0421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CE089FA-5226-4905-8CA4-E0A572E7FC8B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6042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6042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722F008D-9F73-47EF-95A0-F72BBEEC79EF}" type="slidenum">
              <a:rPr>
                <a:latin typeface="Times New Roman" pitchFamily="18" charset="0"/>
              </a:rPr>
              <a:t>‹#›</a:t>
            </a:fld>
            <a:endParaRPr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58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61448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49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0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1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2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3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4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5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6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7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8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59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60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61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61462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61443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1444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1445" name="Rectangle 2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61446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61447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E110928-5629-4C28-A3EA-0990E9715D4F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69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32324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Group 2"/>
          <p:cNvGrpSpPr/>
          <p:nvPr/>
        </p:nvGrpSpPr>
        <p:grpSpPr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62472" name="Rectangle 3"/>
            <p:cNvSpPr/>
            <p:nvPr/>
          </p:nvSpPr>
          <p:spPr bwMode="hidden">
            <a:xfrm rot="20820000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3" name="Rectangle 4"/>
            <p:cNvSpPr/>
            <p:nvPr/>
          </p:nvSpPr>
          <p:spPr bwMode="hidden">
            <a:xfrm rot="20820000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4" name="Rectangle 5"/>
            <p:cNvSpPr/>
            <p:nvPr/>
          </p:nvSpPr>
          <p:spPr bwMode="hidden">
            <a:xfrm rot="20760000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5" name="Rectangle 6"/>
            <p:cNvSpPr/>
            <p:nvPr/>
          </p:nvSpPr>
          <p:spPr bwMode="hidden">
            <a:xfrm rot="20700000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6" name="Rectangle 7"/>
            <p:cNvSpPr/>
            <p:nvPr/>
          </p:nvSpPr>
          <p:spPr bwMode="hidden">
            <a:xfrm rot="20640000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7" name="Rectangle 8"/>
            <p:cNvSpPr/>
            <p:nvPr/>
          </p:nvSpPr>
          <p:spPr bwMode="hidden">
            <a:xfrm rot="20580000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8" name="Rectangle 9"/>
            <p:cNvSpPr/>
            <p:nvPr/>
          </p:nvSpPr>
          <p:spPr bwMode="hidden">
            <a:xfrm rot="20520000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rgbClr val="5D5D8B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79" name="Rectangle 10"/>
            <p:cNvSpPr/>
            <p:nvPr/>
          </p:nvSpPr>
          <p:spPr bwMode="hidden">
            <a:xfrm rot="20400000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0" name="Rectangle 11"/>
            <p:cNvSpPr/>
            <p:nvPr/>
          </p:nvSpPr>
          <p:spPr bwMode="hidden">
            <a:xfrm rot="20220000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1" name="Rectangle 12"/>
            <p:cNvSpPr/>
            <p:nvPr/>
          </p:nvSpPr>
          <p:spPr bwMode="hidden">
            <a:xfrm rot="20160000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2" name="Rectangle 13"/>
            <p:cNvSpPr/>
            <p:nvPr/>
          </p:nvSpPr>
          <p:spPr bwMode="hidden">
            <a:xfrm rot="19980000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3" name="Rectangle 14"/>
            <p:cNvSpPr/>
            <p:nvPr/>
          </p:nvSpPr>
          <p:spPr bwMode="hidden">
            <a:xfrm rot="19740000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F2F47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4" name="Rectangle 15"/>
            <p:cNvSpPr/>
            <p:nvPr/>
          </p:nvSpPr>
          <p:spPr bwMode="hidden">
            <a:xfrm rot="19440000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1F1F2E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5" name="Rectangle 16"/>
            <p:cNvSpPr/>
            <p:nvPr/>
          </p:nvSpPr>
          <p:spPr bwMode="hidden">
            <a:xfrm rot="19020000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30305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6" name="Rectangle 17"/>
            <p:cNvSpPr/>
            <p:nvPr/>
          </p:nvSpPr>
          <p:spPr bwMode="hidden">
            <a:xfrm rot="18660000" flipV="1">
              <a:off x="4054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0000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 vert="vert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7" name="Rectangle 18"/>
            <p:cNvSpPr/>
            <p:nvPr/>
          </p:nvSpPr>
          <p:spPr bwMode="hidden">
            <a:xfrm rot="18360000" flipH="1" flipV="1">
              <a:off x="537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00000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 vert="vert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8" name="Rectangle 19"/>
            <p:cNvSpPr/>
            <p:nvPr/>
          </p:nvSpPr>
          <p:spPr bwMode="hidden">
            <a:xfrm rot="1020000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89" name="Rectangle 20"/>
            <p:cNvSpPr/>
            <p:nvPr/>
          </p:nvSpPr>
          <p:spPr bwMode="hidden">
            <a:xfrm rot="1560000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1416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0" name="Rectangle 21"/>
            <p:cNvSpPr/>
            <p:nvPr/>
          </p:nvSpPr>
          <p:spPr bwMode="hidden">
            <a:xfrm rot="1680000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1416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1" name="Rectangle 22"/>
            <p:cNvSpPr/>
            <p:nvPr/>
          </p:nvSpPr>
          <p:spPr bwMode="hidden">
            <a:xfrm rot="1920000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2" name="Rectangle 23"/>
            <p:cNvSpPr/>
            <p:nvPr/>
          </p:nvSpPr>
          <p:spPr bwMode="hidden">
            <a:xfrm rot="1380000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2324A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3" name="Rectangle 24"/>
            <p:cNvSpPr/>
            <p:nvPr/>
          </p:nvSpPr>
          <p:spPr bwMode="hidden">
            <a:xfrm rot="960000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B3B58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4" name="Rectangle 25"/>
            <p:cNvSpPr/>
            <p:nvPr/>
          </p:nvSpPr>
          <p:spPr bwMode="hidden">
            <a:xfrm rot="960000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5" name="Rectangle 26"/>
            <p:cNvSpPr/>
            <p:nvPr/>
          </p:nvSpPr>
          <p:spPr bwMode="hidden">
            <a:xfrm rot="840000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6" name="Rectangle 27"/>
            <p:cNvSpPr/>
            <p:nvPr/>
          </p:nvSpPr>
          <p:spPr bwMode="hidden">
            <a:xfrm rot="720000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7" name="Rectangle 28"/>
            <p:cNvSpPr/>
            <p:nvPr/>
          </p:nvSpPr>
          <p:spPr bwMode="hidden">
            <a:xfrm rot="720000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8" name="Rectangle 29"/>
            <p:cNvSpPr/>
            <p:nvPr/>
          </p:nvSpPr>
          <p:spPr bwMode="hidden">
            <a:xfrm rot="660000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499" name="Rectangle 30"/>
            <p:cNvSpPr/>
            <p:nvPr/>
          </p:nvSpPr>
          <p:spPr bwMode="hidden">
            <a:xfrm rot="66000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500" name="Rectangle 31"/>
            <p:cNvSpPr/>
            <p:nvPr/>
          </p:nvSpPr>
          <p:spPr bwMode="hidden">
            <a:xfrm rot="660000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501" name="Rectangle 32"/>
            <p:cNvSpPr/>
            <p:nvPr/>
          </p:nvSpPr>
          <p:spPr bwMode="hidden">
            <a:xfrm rot="840000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502" name="Rectangle 33"/>
            <p:cNvSpPr/>
            <p:nvPr/>
          </p:nvSpPr>
          <p:spPr bwMode="hidden">
            <a:xfrm rot="1320000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503" name="Rectangle 34"/>
            <p:cNvSpPr/>
            <p:nvPr/>
          </p:nvSpPr>
          <p:spPr bwMode="hidden">
            <a:xfrm rot="1200000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 rot="1080000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/>
            </a:p>
          </p:txBody>
        </p:sp>
        <p:sp>
          <p:nvSpPr>
            <p:cNvPr id="62504" name="Oval 35"/>
            <p:cNvSpPr/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05" name="Oval 36"/>
            <p:cNvSpPr/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06" name="Oval 37"/>
            <p:cNvSpPr/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07" name="Oval 38"/>
            <p:cNvSpPr/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08" name="Oval 39"/>
            <p:cNvSpPr/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09" name="Oval 40"/>
            <p:cNvSpPr/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0" name="Oval 41"/>
            <p:cNvSpPr/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1" name="Oval 42"/>
            <p:cNvSpPr/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2" name="Oval 43"/>
            <p:cNvSpPr/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3" name="Oval 44"/>
            <p:cNvSpPr/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4" name="Oval 45"/>
            <p:cNvSpPr/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5" name="Oval 46"/>
            <p:cNvSpPr/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6" name="Oval 47"/>
            <p:cNvSpPr/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7" name="Oval 48"/>
            <p:cNvSpPr/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8" name="Oval 49"/>
            <p:cNvSpPr/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19" name="Oval 50"/>
            <p:cNvSpPr/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0" name="Oval 51"/>
            <p:cNvSpPr/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1" name="Oval 52"/>
            <p:cNvSpPr/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2" name="Oval 53"/>
            <p:cNvSpPr/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E3E5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3" name="Oval 54"/>
            <p:cNvSpPr/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4" name="Oval 55"/>
            <p:cNvSpPr/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5" name="Oval 56"/>
            <p:cNvSpPr/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6" name="Oval 57"/>
            <p:cNvSpPr/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7" name="Oval 58"/>
            <p:cNvSpPr/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8" name="Oval 59"/>
            <p:cNvSpPr/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29" name="Oval 60"/>
            <p:cNvSpPr/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0" name="Oval 61"/>
            <p:cNvSpPr/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1" name="Oval 62"/>
            <p:cNvSpPr/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2" name="Oval 63"/>
            <p:cNvSpPr/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3" name="Oval 64"/>
            <p:cNvSpPr/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4" name="Oval 65"/>
            <p:cNvSpPr/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5" name="Oval 66"/>
            <p:cNvSpPr/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6" name="Oval 67"/>
            <p:cNvSpPr/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7" name="Oval 68"/>
            <p:cNvSpPr/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8" name="Oval 69"/>
            <p:cNvSpPr/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39" name="Oval 70"/>
            <p:cNvSpPr/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0" name="Oval 71"/>
            <p:cNvSpPr/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1" name="Oval 72"/>
            <p:cNvSpPr/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2" name="Oval 73"/>
            <p:cNvSpPr/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3" name="Oval 74"/>
            <p:cNvSpPr/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4" name="Oval 75"/>
            <p:cNvSpPr/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5" name="Oval 76"/>
            <p:cNvSpPr/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6" name="Oval 77"/>
            <p:cNvSpPr/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7" name="Oval 78"/>
            <p:cNvSpPr/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8" name="Oval 79"/>
            <p:cNvSpPr/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49" name="Oval 80"/>
            <p:cNvSpPr/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0" name="Oval 81"/>
            <p:cNvSpPr/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1" name="Oval 82"/>
            <p:cNvSpPr/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2" name="Oval 83"/>
            <p:cNvSpPr/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3" name="Oval 84"/>
            <p:cNvSpPr/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4" name="Oval 85"/>
            <p:cNvSpPr/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5" name="Oval 86"/>
            <p:cNvSpPr/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6" name="Oval 87"/>
            <p:cNvSpPr/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7" name="Oval 88"/>
            <p:cNvSpPr/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8" name="Oval 89"/>
            <p:cNvSpPr/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59" name="Oval 90"/>
            <p:cNvSpPr/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0" name="Oval 91"/>
            <p:cNvSpPr/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1" name="Oval 92"/>
            <p:cNvSpPr/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2" name="Oval 93"/>
            <p:cNvSpPr/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3" name="Oval 94"/>
            <p:cNvSpPr/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4" name="Oval 95"/>
            <p:cNvSpPr/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5" name="Oval 96"/>
            <p:cNvSpPr/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6" name="Oval 97"/>
            <p:cNvSpPr/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7" name="Oval 98"/>
            <p:cNvSpPr/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8" name="Oval 99"/>
            <p:cNvSpPr/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69" name="Oval 100"/>
            <p:cNvSpPr/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0" name="Oval 101"/>
            <p:cNvSpPr/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1" name="Oval 102"/>
            <p:cNvSpPr/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2" name="Oval 103"/>
            <p:cNvSpPr/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3" name="Oval 104"/>
            <p:cNvSpPr/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4" name="Oval 105"/>
            <p:cNvSpPr/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5" name="Oval 106"/>
            <p:cNvSpPr/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6" name="Oval 107"/>
            <p:cNvSpPr/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7" name="Oval 108"/>
            <p:cNvSpPr/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8" name="Oval 109"/>
            <p:cNvSpPr/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737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79" name="Oval 110"/>
            <p:cNvSpPr/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0" name="Oval 111"/>
            <p:cNvSpPr/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1" name="Oval 112"/>
            <p:cNvSpPr/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2" name="Oval 113"/>
            <p:cNvSpPr/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3" name="Oval 114"/>
            <p:cNvSpPr/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4" name="Oval 115"/>
            <p:cNvSpPr/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5" name="Oval 116"/>
            <p:cNvSpPr/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6" name="Oval 117"/>
            <p:cNvSpPr/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7" name="Oval 118"/>
            <p:cNvSpPr/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8" name="Oval 119"/>
            <p:cNvSpPr/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89" name="Oval 120"/>
            <p:cNvSpPr/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0" name="Oval 121"/>
            <p:cNvSpPr/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1" name="Oval 122"/>
            <p:cNvSpPr/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2" name="Oval 123"/>
            <p:cNvSpPr/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3" name="Oval 124"/>
            <p:cNvSpPr/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4" name="Oval 125"/>
            <p:cNvSpPr/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4446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5" name="Oval 126"/>
            <p:cNvSpPr/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6" name="Oval 127"/>
            <p:cNvSpPr/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7" name="Oval 128"/>
            <p:cNvSpPr/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8" name="Oval 129"/>
            <p:cNvSpPr/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599" name="Oval 130"/>
            <p:cNvSpPr/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0" name="Oval 131"/>
            <p:cNvSpPr/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1" name="Oval 132"/>
            <p:cNvSpPr/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2" name="Oval 133"/>
            <p:cNvSpPr/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3" name="Oval 134"/>
            <p:cNvSpPr/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4" name="Oval 135"/>
            <p:cNvSpPr/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5" name="Oval 136"/>
            <p:cNvSpPr/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6" name="Oval 137"/>
            <p:cNvSpPr/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7" name="Oval 138"/>
            <p:cNvSpPr/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8" name="Oval 139"/>
            <p:cNvSpPr/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09" name="Oval 140"/>
            <p:cNvSpPr/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0" name="Oval 141"/>
            <p:cNvSpPr/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1" name="Oval 142"/>
            <p:cNvSpPr/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2" name="Oval 143"/>
            <p:cNvSpPr/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4547D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3" name="Oval 144"/>
            <p:cNvSpPr/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4" name="Oval 145"/>
            <p:cNvSpPr/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5" name="Oval 146"/>
            <p:cNvSpPr/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6" name="Oval 147"/>
            <p:cNvSpPr/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7" name="Oval 148"/>
            <p:cNvSpPr/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8" name="Oval 149"/>
            <p:cNvSpPr/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19" name="Oval 150"/>
            <p:cNvSpPr/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0" name="Oval 151"/>
            <p:cNvSpPr/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A5A86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1" name="Oval 152"/>
            <p:cNvSpPr/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2" name="Oval 153"/>
            <p:cNvSpPr/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3" name="Oval 154"/>
            <p:cNvSpPr/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4" name="Oval 155"/>
            <p:cNvSpPr/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5" name="Oval 156"/>
            <p:cNvSpPr/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6" name="Oval 157"/>
            <p:cNvSpPr/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7" name="Oval 158"/>
            <p:cNvSpPr/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8" name="Oval 159"/>
            <p:cNvSpPr/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29" name="Oval 160"/>
            <p:cNvSpPr/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0" name="Oval 161"/>
            <p:cNvSpPr/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1" name="Oval 162"/>
            <p:cNvSpPr/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2" name="Oval 163"/>
            <p:cNvSpPr/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3" name="Oval 164"/>
            <p:cNvSpPr/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4" name="Oval 165"/>
            <p:cNvSpPr/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5" name="Oval 166"/>
            <p:cNvSpPr/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6" name="Oval 167"/>
            <p:cNvSpPr/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7" name="Oval 168"/>
            <p:cNvSpPr/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6568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8" name="Oval 169"/>
            <p:cNvSpPr/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05079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39" name="Oval 170"/>
            <p:cNvSpPr/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0" name="Oval 171"/>
            <p:cNvSpPr/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1" name="Oval 172"/>
            <p:cNvSpPr/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2" name="Oval 173"/>
            <p:cNvSpPr/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3" name="Oval 174"/>
            <p:cNvSpPr/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4" name="Oval 175"/>
            <p:cNvSpPr/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5" name="Oval 176"/>
            <p:cNvSpPr/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6" name="Oval 177"/>
            <p:cNvSpPr/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7" name="Oval 178"/>
            <p:cNvSpPr/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8" name="Oval 179"/>
            <p:cNvSpPr/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49" name="Oval 180"/>
            <p:cNvSpPr/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0" name="Oval 181"/>
            <p:cNvSpPr/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1" name="Oval 182"/>
            <p:cNvSpPr/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2" name="Oval 183"/>
            <p:cNvSpPr/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3" name="Oval 184"/>
            <p:cNvSpPr/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4" name="Oval 185"/>
            <p:cNvSpPr/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5" name="Oval 186"/>
            <p:cNvSpPr/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6" name="Oval 187"/>
            <p:cNvSpPr/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7" name="Oval 188"/>
            <p:cNvSpPr/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8" name="Oval 189"/>
            <p:cNvSpPr/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2324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59" name="Oval 190"/>
            <p:cNvSpPr/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0" name="Oval 191"/>
            <p:cNvSpPr/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1" name="Oval 192"/>
            <p:cNvSpPr/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34344F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2" name="Oval 193"/>
            <p:cNvSpPr/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3" name="Oval 194"/>
            <p:cNvSpPr/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4" name="Oval 195"/>
            <p:cNvSpPr/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4B4B70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5" name="Oval 196"/>
            <p:cNvSpPr/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6" name="Oval 197"/>
            <p:cNvSpPr/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7" name="Oval 198"/>
            <p:cNvSpPr/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8283C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8" name="Oval 199"/>
            <p:cNvSpPr/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8283C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69" name="Oval 200"/>
            <p:cNvSpPr/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0" name="Oval 201"/>
            <p:cNvSpPr/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1" name="Oval 202"/>
            <p:cNvSpPr/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8283C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2" name="Oval 203"/>
            <p:cNvSpPr/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3" name="Oval 204"/>
            <p:cNvSpPr/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4" name="Oval 205"/>
            <p:cNvSpPr/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8283C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5" name="Oval 206"/>
            <p:cNvSpPr/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6" name="Oval 207"/>
            <p:cNvSpPr/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7" name="Oval 208"/>
            <p:cNvSpPr/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8" name="Oval 209"/>
            <p:cNvSpPr/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79" name="Oval 210"/>
            <p:cNvSpPr/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0" name="Oval 211"/>
            <p:cNvSpPr/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B3B58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1" name="Oval 212"/>
            <p:cNvSpPr/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B3B58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2" name="Oval 213"/>
            <p:cNvSpPr/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383853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3" name="Oval 214"/>
            <p:cNvSpPr/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7476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4" name="Oval 215"/>
            <p:cNvSpPr/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4D4D74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5" name="Oval 216"/>
            <p:cNvSpPr/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5D5D8B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62686" name="Oval 217"/>
            <p:cNvSpPr/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rgbClr val="28283C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</p:grpSp>
      <p:sp>
        <p:nvSpPr>
          <p:cNvPr id="62467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2468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2469" name="Rectangle 22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62470" name="Rectangle 2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62471" name="Rectangle 2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BE54CE7-F79B-4096-990A-223D54078A5D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880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/>
          <p:cNvGrpSpPr/>
          <p:nvPr/>
        </p:nvGrpSpPr>
        <p:grpSpPr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63496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algn="ctr" eaLnBrk="1" hangingPunct="1"/>
              <a:endParaRPr lang="ru-RU" altLang="ru-RU" sz="2400"/>
            </a:p>
          </p:txBody>
        </p:sp>
        <p:grpSp>
          <p:nvGrpSpPr>
            <p:cNvPr id="63497" name="Group 4"/>
            <p:cNvGrpSpPr/>
            <p:nvPr/>
          </p:nvGrpSpPr>
          <p:grpSpPr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63501" name="Rectangle 5"/>
              <p:cNvSpPr/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algn="ctr" eaLnBrk="1" hangingPunct="1"/>
                <a:endParaRPr lang="ru-RU" altLang="ru-RU" sz="2400"/>
              </a:p>
            </p:txBody>
          </p:sp>
          <p:sp>
            <p:nvSpPr>
              <p:cNvPr id="63502" name="Rectangle 6"/>
              <p:cNvSpPr/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algn="ctr" eaLnBrk="1" hangingPunct="1"/>
                <a:endParaRPr lang="ru-RU" altLang="ru-RU" sz="2400"/>
              </a:p>
            </p:txBody>
          </p:sp>
          <p:cxnSp>
            <p:nvCxnSpPr>
              <p:cNvPr id="63503" name="Line 7"/>
              <p:cNvCxnSpPr/>
              <p:nvPr/>
            </p:nvCxnSpPr>
            <p:spPr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miter lim="800000"/>
              </a:ln>
            </p:spPr>
          </p:cxnSp>
        </p:grpSp>
        <p:grpSp>
          <p:nvGrpSpPr>
            <p:cNvPr id="63498" name="Group 8"/>
            <p:cNvGrpSpPr/>
            <p:nvPr/>
          </p:nvGrpSpPr>
          <p:grpSpPr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63499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algn="ctr" eaLnBrk="1" hangingPunct="1"/>
                <a:endParaRPr lang="ru-RU" altLang="ru-RU" sz="2400"/>
              </a:p>
            </p:txBody>
          </p:sp>
          <p:cxnSp>
            <p:nvCxnSpPr>
              <p:cNvPr id="63500" name="Line 10"/>
              <p:cNvCxnSpPr/>
              <p:nvPr/>
            </p:nvCxnSpPr>
            <p:spPr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miter lim="800000"/>
              </a:ln>
            </p:spPr>
          </p:cxnSp>
        </p:grpSp>
      </p:grpSp>
      <p:sp>
        <p:nvSpPr>
          <p:cNvPr id="63491" name="Rectangle 7"/>
          <p:cNvSpPr>
            <a:spLocks noGrp="1"/>
          </p:cNvSpPr>
          <p:nvPr>
            <p:ph type="title"/>
          </p:nvPr>
        </p:nvSpPr>
        <p:spPr>
          <a:xfrm>
            <a:off x="914400" y="277812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3492" name="Rectangle 8"/>
          <p:cNvSpPr>
            <a:spLocks noGrp="1"/>
          </p:cNvSpPr>
          <p:nvPr>
            <p:ph type="body" idx="1"/>
          </p:nvPr>
        </p:nvSpPr>
        <p:spPr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6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5000"/>
              <a:buFont typeface="Wingdings" pitchFamily="2" charset="2"/>
              <a:buChar char="n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3493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2813" y="6251575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/>
          </a:p>
        </p:txBody>
      </p:sp>
      <p:sp>
        <p:nvSpPr>
          <p:cNvPr id="6349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4388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/>
          </a:p>
        </p:txBody>
      </p:sp>
      <p:sp>
        <p:nvSpPr>
          <p:cNvPr id="63495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4336932-04B6-48C4-B94C-C4F95456DFAE}" type="slidenum">
              <a:rPr sz="1000"/>
              <a:t>‹#›</a:t>
            </a:fld>
            <a:endParaRPr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891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6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kumimoji="0" sz="23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/>
          </a:p>
        </p:txBody>
      </p:sp>
      <p:sp>
        <p:nvSpPr>
          <p:cNvPr id="6451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/>
          </a:p>
        </p:txBody>
      </p:sp>
      <p:sp>
        <p:nvSpPr>
          <p:cNvPr id="6451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4518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4519" name="Rectangle 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64520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64521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29D16A8-BEEE-4888-BA86-06E19222F457}" type="slidenum">
              <a:rPr sz="1400"/>
              <a:t>‹#›</a:t>
            </a:fld>
            <a:endParaRPr sz="14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0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Group 2"/>
          <p:cNvGrpSpPr/>
          <p:nvPr/>
        </p:nvGrpSpPr>
        <p:grpSpPr>
          <a:xfrm>
            <a:off x="0" y="0"/>
            <a:ext cx="9140825" cy="6851650"/>
            <a:chOff x="0" y="0"/>
            <a:chExt cx="5758" cy="4316"/>
          </a:xfrm>
        </p:grpSpPr>
        <p:sp>
          <p:nvSpPr>
            <p:cNvPr id="65544" name="Freeform 3"/>
            <p:cNvSpPr/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91" y="1331"/>
                </a:cxn>
                <a:cxn ang="0">
                  <a:pos x="1221" y="1157"/>
                </a:cxn>
                <a:cxn ang="0">
                  <a:pos x="1738" y="977"/>
                </a:cxn>
                <a:cxn ang="0">
                  <a:pos x="2232" y="792"/>
                </a:cxn>
                <a:cxn ang="0">
                  <a:pos x="2472" y="696"/>
                </a:cxn>
                <a:cxn ang="0">
                  <a:pos x="2706" y="606"/>
                </a:cxn>
                <a:cxn ang="0">
                  <a:pos x="2936" y="510"/>
                </a:cxn>
                <a:cxn ang="0">
                  <a:pos x="3159" y="420"/>
                </a:cxn>
                <a:cxn ang="0">
                  <a:pos x="3368" y="324"/>
                </a:cxn>
                <a:cxn ang="0">
                  <a:pos x="3573" y="234"/>
                </a:cxn>
                <a:cxn ang="0">
                  <a:pos x="3771" y="138"/>
                </a:cxn>
                <a:cxn ang="0">
                  <a:pos x="3958" y="48"/>
                </a:cxn>
                <a:cxn ang="0">
                  <a:pos x="3958" y="0"/>
                </a:cxn>
                <a:cxn ang="0">
                  <a:pos x="3765" y="96"/>
                </a:cxn>
                <a:cxn ang="0">
                  <a:pos x="3561" y="192"/>
                </a:cxn>
                <a:cxn ang="0">
                  <a:pos x="3350" y="288"/>
                </a:cxn>
                <a:cxn ang="0">
                  <a:pos x="3135" y="384"/>
                </a:cxn>
                <a:cxn ang="0">
                  <a:pos x="2906" y="480"/>
                </a:cxn>
                <a:cxn ang="0">
                  <a:pos x="2670" y="576"/>
                </a:cxn>
                <a:cxn ang="0">
                  <a:pos x="2423" y="672"/>
                </a:cxn>
                <a:cxn ang="0">
                  <a:pos x="2178" y="768"/>
                </a:cxn>
                <a:cxn ang="0">
                  <a:pos x="1919" y="864"/>
                </a:cxn>
                <a:cxn ang="0">
                  <a:pos x="1660" y="960"/>
                </a:cxn>
                <a:cxn ang="0">
                  <a:pos x="1118" y="1145"/>
                </a:cxn>
                <a:cxn ang="0">
                  <a:pos x="566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0" b="0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45" name="Freeform 4"/>
            <p:cNvSpPr/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4" y="527"/>
                </a:cxn>
                <a:cxn ang="0">
                  <a:pos x="969" y="365"/>
                </a:cxn>
                <a:cxn ang="0">
                  <a:pos x="1166" y="287"/>
                </a:cxn>
                <a:cxn ang="0">
                  <a:pos x="1365" y="203"/>
                </a:cxn>
                <a:cxn ang="0">
                  <a:pos x="1557" y="126"/>
                </a:cxn>
                <a:cxn ang="0">
                  <a:pos x="1738" y="48"/>
                </a:cxn>
                <a:cxn ang="0">
                  <a:pos x="1738" y="0"/>
                </a:cxn>
                <a:cxn ang="0">
                  <a:pos x="1539" y="84"/>
                </a:cxn>
                <a:cxn ang="0">
                  <a:pos x="1335" y="167"/>
                </a:cxn>
                <a:cxn ang="0">
                  <a:pos x="1124" y="257"/>
                </a:cxn>
                <a:cxn ang="0">
                  <a:pos x="909" y="341"/>
                </a:cxn>
                <a:cxn ang="0">
                  <a:pos x="456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0" b="0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46" name="Freeform 5"/>
            <p:cNvSpPr/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95" y="929"/>
                </a:cxn>
                <a:cxn ang="0">
                  <a:pos x="5571" y="773"/>
                </a:cxn>
                <a:cxn ang="0">
                  <a:pos x="5487" y="629"/>
                </a:cxn>
                <a:cxn ang="0">
                  <a:pos x="5359" y="492"/>
                </a:cxn>
                <a:cxn ang="0">
                  <a:pos x="5180" y="366"/>
                </a:cxn>
                <a:cxn ang="0">
                  <a:pos x="4951" y="252"/>
                </a:cxn>
                <a:cxn ang="0">
                  <a:pos x="4680" y="144"/>
                </a:cxn>
                <a:cxn ang="0">
                  <a:pos x="4367" y="48"/>
                </a:cxn>
                <a:cxn ang="0">
                  <a:pos x="4024" y="0"/>
                </a:cxn>
                <a:cxn ang="0">
                  <a:pos x="4385" y="90"/>
                </a:cxn>
                <a:cxn ang="0">
                  <a:pos x="4698" y="192"/>
                </a:cxn>
                <a:cxn ang="0">
                  <a:pos x="4963" y="306"/>
                </a:cxn>
                <a:cxn ang="0">
                  <a:pos x="5180" y="426"/>
                </a:cxn>
                <a:cxn ang="0">
                  <a:pos x="5347" y="557"/>
                </a:cxn>
                <a:cxn ang="0">
                  <a:pos x="5463" y="701"/>
                </a:cxn>
                <a:cxn ang="0">
                  <a:pos x="5523" y="851"/>
                </a:cxn>
                <a:cxn ang="0">
                  <a:pos x="5523" y="1013"/>
                </a:cxn>
                <a:cxn ang="0">
                  <a:pos x="5475" y="1163"/>
                </a:cxn>
                <a:cxn ang="0">
                  <a:pos x="5377" y="1319"/>
                </a:cxn>
                <a:cxn ang="0">
                  <a:pos x="5234" y="1475"/>
                </a:cxn>
                <a:cxn ang="0">
                  <a:pos x="5047" y="1630"/>
                </a:cxn>
                <a:cxn ang="0">
                  <a:pos x="4819" y="1786"/>
                </a:cxn>
                <a:cxn ang="0">
                  <a:pos x="4554" y="1948"/>
                </a:cxn>
                <a:cxn ang="0">
                  <a:pos x="4241" y="2104"/>
                </a:cxn>
                <a:cxn ang="0">
                  <a:pos x="3899" y="2260"/>
                </a:cxn>
                <a:cxn ang="0">
                  <a:pos x="3520" y="2416"/>
                </a:cxn>
                <a:cxn ang="0">
                  <a:pos x="3103" y="2566"/>
                </a:cxn>
                <a:cxn ang="0">
                  <a:pos x="2659" y="2715"/>
                </a:cxn>
                <a:cxn ang="0">
                  <a:pos x="2178" y="2865"/>
                </a:cxn>
                <a:cxn ang="0">
                  <a:pos x="1672" y="3009"/>
                </a:cxn>
                <a:cxn ang="0">
                  <a:pos x="1142" y="3147"/>
                </a:cxn>
                <a:cxn ang="0">
                  <a:pos x="584" y="3279"/>
                </a:cxn>
                <a:cxn ang="0">
                  <a:pos x="0" y="3447"/>
                </a:cxn>
                <a:cxn ang="0">
                  <a:pos x="873" y="3249"/>
                </a:cxn>
                <a:cxn ang="0">
                  <a:pos x="1425" y="3105"/>
                </a:cxn>
                <a:cxn ang="0">
                  <a:pos x="1949" y="2961"/>
                </a:cxn>
                <a:cxn ang="0">
                  <a:pos x="2448" y="2817"/>
                </a:cxn>
                <a:cxn ang="0">
                  <a:pos x="2918" y="2668"/>
                </a:cxn>
                <a:cxn ang="0">
                  <a:pos x="3350" y="2512"/>
                </a:cxn>
                <a:cxn ang="0">
                  <a:pos x="3753" y="2356"/>
                </a:cxn>
                <a:cxn ang="0">
                  <a:pos x="4122" y="2200"/>
                </a:cxn>
                <a:cxn ang="0">
                  <a:pos x="4453" y="2038"/>
                </a:cxn>
                <a:cxn ang="0">
                  <a:pos x="4746" y="1876"/>
                </a:cxn>
                <a:cxn ang="0">
                  <a:pos x="4999" y="1720"/>
                </a:cxn>
                <a:cxn ang="0">
                  <a:pos x="5210" y="1559"/>
                </a:cxn>
                <a:cxn ang="0">
                  <a:pos x="5371" y="1397"/>
                </a:cxn>
                <a:cxn ang="0">
                  <a:pos x="5493" y="1241"/>
                </a:cxn>
                <a:cxn ang="0">
                  <a:pos x="5571" y="1085"/>
                </a:cxn>
                <a:cxn ang="0">
                  <a:pos x="5589" y="1007"/>
                </a:cxn>
              </a:cxnLst>
              <a:rect l="0" t="0" r="0" b="0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47" name="Freeform 6"/>
            <p:cNvSpPr/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0" b="0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rgbClr val="972E2E"/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</a:ln>
          </p:spPr>
        </p:sp>
        <p:sp>
          <p:nvSpPr>
            <p:cNvPr id="65548" name="Freeform 7"/>
            <p:cNvSpPr/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76" y="0"/>
                </a:cxn>
                <a:cxn ang="0">
                  <a:pos x="5674" y="72"/>
                </a:cxn>
                <a:cxn ang="0">
                  <a:pos x="5571" y="138"/>
                </a:cxn>
                <a:cxn ang="0">
                  <a:pos x="5457" y="210"/>
                </a:cxn>
                <a:cxn ang="0">
                  <a:pos x="5338" y="276"/>
                </a:cxn>
                <a:cxn ang="0">
                  <a:pos x="5084" y="414"/>
                </a:cxn>
                <a:cxn ang="0">
                  <a:pos x="4807" y="552"/>
                </a:cxn>
                <a:cxn ang="0">
                  <a:pos x="4506" y="690"/>
                </a:cxn>
                <a:cxn ang="0">
                  <a:pos x="4188" y="827"/>
                </a:cxn>
                <a:cxn ang="0">
                  <a:pos x="3851" y="959"/>
                </a:cxn>
                <a:cxn ang="0">
                  <a:pos x="3490" y="1091"/>
                </a:cxn>
                <a:cxn ang="0">
                  <a:pos x="3111" y="1223"/>
                </a:cxn>
                <a:cxn ang="0">
                  <a:pos x="2713" y="1355"/>
                </a:cxn>
                <a:cxn ang="0">
                  <a:pos x="2298" y="1481"/>
                </a:cxn>
                <a:cxn ang="0">
                  <a:pos x="1872" y="1601"/>
                </a:cxn>
                <a:cxn ang="0">
                  <a:pos x="1425" y="1721"/>
                </a:cxn>
                <a:cxn ang="0">
                  <a:pos x="963" y="1834"/>
                </a:cxn>
                <a:cxn ang="0">
                  <a:pos x="488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81" y="1990"/>
                </a:cxn>
                <a:cxn ang="0">
                  <a:pos x="957" y="1882"/>
                </a:cxn>
                <a:cxn ang="0">
                  <a:pos x="1413" y="1763"/>
                </a:cxn>
                <a:cxn ang="0">
                  <a:pos x="1854" y="1649"/>
                </a:cxn>
                <a:cxn ang="0">
                  <a:pos x="2280" y="1523"/>
                </a:cxn>
                <a:cxn ang="0">
                  <a:pos x="2695" y="1397"/>
                </a:cxn>
                <a:cxn ang="0">
                  <a:pos x="3087" y="1271"/>
                </a:cxn>
                <a:cxn ang="0">
                  <a:pos x="3466" y="1139"/>
                </a:cxn>
                <a:cxn ang="0">
                  <a:pos x="3827" y="1007"/>
                </a:cxn>
                <a:cxn ang="0">
                  <a:pos x="4164" y="875"/>
                </a:cxn>
                <a:cxn ang="0">
                  <a:pos x="4488" y="737"/>
                </a:cxn>
                <a:cxn ang="0">
                  <a:pos x="4789" y="600"/>
                </a:cxn>
                <a:cxn ang="0">
                  <a:pos x="5072" y="462"/>
                </a:cxn>
                <a:cxn ang="0">
                  <a:pos x="5326" y="324"/>
                </a:cxn>
                <a:cxn ang="0">
                  <a:pos x="5565" y="186"/>
                </a:cxn>
                <a:cxn ang="0">
                  <a:pos x="5776" y="48"/>
                </a:cxn>
                <a:cxn ang="0">
                  <a:pos x="5776" y="0"/>
                </a:cxn>
                <a:cxn ang="0">
                  <a:pos x="5776" y="0"/>
                </a:cxn>
              </a:cxnLst>
              <a:rect l="0" t="0" r="0" b="0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49" name="Freeform 8"/>
            <p:cNvSpPr/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67" y="485"/>
                </a:cxn>
                <a:cxn ang="0">
                  <a:pos x="1913" y="390"/>
                </a:cxn>
                <a:cxn ang="0">
                  <a:pos x="1780" y="306"/>
                </a:cxn>
                <a:cxn ang="0">
                  <a:pos x="1589" y="228"/>
                </a:cxn>
                <a:cxn ang="0">
                  <a:pos x="1335" y="162"/>
                </a:cxn>
                <a:cxn ang="0">
                  <a:pos x="1016" y="102"/>
                </a:cxn>
                <a:cxn ang="0">
                  <a:pos x="650" y="54"/>
                </a:cxn>
                <a:cxn ang="0">
                  <a:pos x="229" y="18"/>
                </a:cxn>
                <a:cxn ang="0">
                  <a:pos x="0" y="12"/>
                </a:cxn>
                <a:cxn ang="0">
                  <a:pos x="433" y="48"/>
                </a:cxn>
                <a:cxn ang="0">
                  <a:pos x="818" y="90"/>
                </a:cxn>
                <a:cxn ang="0">
                  <a:pos x="1156" y="144"/>
                </a:cxn>
                <a:cxn ang="0">
                  <a:pos x="1431" y="204"/>
                </a:cxn>
                <a:cxn ang="0">
                  <a:pos x="1648" y="276"/>
                </a:cxn>
                <a:cxn ang="0">
                  <a:pos x="1806" y="360"/>
                </a:cxn>
                <a:cxn ang="0">
                  <a:pos x="1895" y="443"/>
                </a:cxn>
                <a:cxn ang="0">
                  <a:pos x="1913" y="539"/>
                </a:cxn>
                <a:cxn ang="0">
                  <a:pos x="1866" y="629"/>
                </a:cxn>
                <a:cxn ang="0">
                  <a:pos x="1756" y="719"/>
                </a:cxn>
                <a:cxn ang="0">
                  <a:pos x="1589" y="809"/>
                </a:cxn>
                <a:cxn ang="0">
                  <a:pos x="1365" y="899"/>
                </a:cxn>
                <a:cxn ang="0">
                  <a:pos x="1094" y="989"/>
                </a:cxn>
                <a:cxn ang="0">
                  <a:pos x="769" y="1073"/>
                </a:cxn>
                <a:cxn ang="0">
                  <a:pos x="409" y="1157"/>
                </a:cxn>
                <a:cxn ang="0">
                  <a:pos x="0" y="1241"/>
                </a:cxn>
                <a:cxn ang="0">
                  <a:pos x="217" y="1223"/>
                </a:cxn>
                <a:cxn ang="0">
                  <a:pos x="614" y="1139"/>
                </a:cxn>
                <a:cxn ang="0">
                  <a:pos x="963" y="1049"/>
                </a:cxn>
                <a:cxn ang="0">
                  <a:pos x="1270" y="959"/>
                </a:cxn>
                <a:cxn ang="0">
                  <a:pos x="1523" y="863"/>
                </a:cxn>
                <a:cxn ang="0">
                  <a:pos x="1726" y="767"/>
                </a:cxn>
                <a:cxn ang="0">
                  <a:pos x="1872" y="677"/>
                </a:cxn>
                <a:cxn ang="0">
                  <a:pos x="1949" y="581"/>
                </a:cxn>
                <a:cxn ang="0">
                  <a:pos x="1967" y="533"/>
                </a:cxn>
              </a:cxnLst>
              <a:rect l="0" t="0" r="0" b="0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50" name="Freeform 9"/>
            <p:cNvSpPr/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724" y="797"/>
                </a:cxn>
                <a:cxn ang="0">
                  <a:pos x="4694" y="665"/>
                </a:cxn>
                <a:cxn ang="0">
                  <a:pos x="4616" y="540"/>
                </a:cxn>
                <a:cxn ang="0">
                  <a:pos x="4494" y="426"/>
                </a:cxn>
                <a:cxn ang="0">
                  <a:pos x="4327" y="312"/>
                </a:cxn>
                <a:cxn ang="0">
                  <a:pos x="4110" y="216"/>
                </a:cxn>
                <a:cxn ang="0">
                  <a:pos x="3857" y="120"/>
                </a:cxn>
                <a:cxn ang="0">
                  <a:pos x="3562" y="36"/>
                </a:cxn>
                <a:cxn ang="0">
                  <a:pos x="3225" y="0"/>
                </a:cxn>
                <a:cxn ang="0">
                  <a:pos x="3562" y="78"/>
                </a:cxn>
                <a:cxn ang="0">
                  <a:pos x="3857" y="162"/>
                </a:cxn>
                <a:cxn ang="0">
                  <a:pos x="4110" y="258"/>
                </a:cxn>
                <a:cxn ang="0">
                  <a:pos x="4315" y="366"/>
                </a:cxn>
                <a:cxn ang="0">
                  <a:pos x="4471" y="480"/>
                </a:cxn>
                <a:cxn ang="0">
                  <a:pos x="4580" y="605"/>
                </a:cxn>
                <a:cxn ang="0">
                  <a:pos x="4640" y="737"/>
                </a:cxn>
                <a:cxn ang="0">
                  <a:pos x="4640" y="875"/>
                </a:cxn>
                <a:cxn ang="0">
                  <a:pos x="4598" y="1001"/>
                </a:cxn>
                <a:cxn ang="0">
                  <a:pos x="4518" y="1127"/>
                </a:cxn>
                <a:cxn ang="0">
                  <a:pos x="4399" y="1259"/>
                </a:cxn>
                <a:cxn ang="0">
                  <a:pos x="4242" y="1385"/>
                </a:cxn>
                <a:cxn ang="0">
                  <a:pos x="4050" y="1517"/>
                </a:cxn>
                <a:cxn ang="0">
                  <a:pos x="3827" y="1648"/>
                </a:cxn>
                <a:cxn ang="0">
                  <a:pos x="3568" y="1774"/>
                </a:cxn>
                <a:cxn ang="0">
                  <a:pos x="3279" y="1906"/>
                </a:cxn>
                <a:cxn ang="0">
                  <a:pos x="2960" y="2032"/>
                </a:cxn>
                <a:cxn ang="0">
                  <a:pos x="2611" y="2164"/>
                </a:cxn>
                <a:cxn ang="0">
                  <a:pos x="2238" y="2284"/>
                </a:cxn>
                <a:cxn ang="0">
                  <a:pos x="1836" y="2410"/>
                </a:cxn>
                <a:cxn ang="0">
                  <a:pos x="1407" y="2530"/>
                </a:cxn>
                <a:cxn ang="0">
                  <a:pos x="488" y="2757"/>
                </a:cxn>
                <a:cxn ang="0">
                  <a:pos x="0" y="2901"/>
                </a:cxn>
                <a:cxn ang="0">
                  <a:pos x="975" y="2674"/>
                </a:cxn>
                <a:cxn ang="0">
                  <a:pos x="1648" y="2494"/>
                </a:cxn>
                <a:cxn ang="0">
                  <a:pos x="2071" y="2374"/>
                </a:cxn>
                <a:cxn ang="0">
                  <a:pos x="2467" y="2248"/>
                </a:cxn>
                <a:cxn ang="0">
                  <a:pos x="2834" y="2116"/>
                </a:cxn>
                <a:cxn ang="0">
                  <a:pos x="3171" y="1984"/>
                </a:cxn>
                <a:cxn ang="0">
                  <a:pos x="3484" y="1858"/>
                </a:cxn>
                <a:cxn ang="0">
                  <a:pos x="3761" y="1720"/>
                </a:cxn>
                <a:cxn ang="0">
                  <a:pos x="4008" y="1589"/>
                </a:cxn>
                <a:cxn ang="0">
                  <a:pos x="4217" y="1457"/>
                </a:cxn>
                <a:cxn ang="0">
                  <a:pos x="4399" y="1325"/>
                </a:cxn>
                <a:cxn ang="0">
                  <a:pos x="4536" y="1193"/>
                </a:cxn>
                <a:cxn ang="0">
                  <a:pos x="4640" y="1061"/>
                </a:cxn>
                <a:cxn ang="0">
                  <a:pos x="4700" y="935"/>
                </a:cxn>
                <a:cxn ang="0">
                  <a:pos x="4718" y="869"/>
                </a:cxn>
              </a:cxnLst>
              <a:rect l="0" t="0" r="0" b="0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51" name="Freeform 10"/>
            <p:cNvSpPr/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85" y="719"/>
                </a:cxn>
                <a:cxn ang="0">
                  <a:pos x="3755" y="599"/>
                </a:cxn>
                <a:cxn ang="0">
                  <a:pos x="3677" y="486"/>
                </a:cxn>
                <a:cxn ang="0">
                  <a:pos x="3544" y="378"/>
                </a:cxn>
                <a:cxn ang="0">
                  <a:pos x="3370" y="282"/>
                </a:cxn>
                <a:cxn ang="0">
                  <a:pos x="3147" y="192"/>
                </a:cxn>
                <a:cxn ang="0">
                  <a:pos x="2882" y="108"/>
                </a:cxn>
                <a:cxn ang="0">
                  <a:pos x="2575" y="36"/>
                </a:cxn>
                <a:cxn ang="0">
                  <a:pos x="2244" y="0"/>
                </a:cxn>
                <a:cxn ang="0">
                  <a:pos x="2593" y="72"/>
                </a:cxn>
                <a:cxn ang="0">
                  <a:pos x="2894" y="150"/>
                </a:cxn>
                <a:cxn ang="0">
                  <a:pos x="3159" y="234"/>
                </a:cxn>
                <a:cxn ang="0">
                  <a:pos x="3370" y="330"/>
                </a:cxn>
                <a:cxn ang="0">
                  <a:pos x="3538" y="432"/>
                </a:cxn>
                <a:cxn ang="0">
                  <a:pos x="3647" y="545"/>
                </a:cxn>
                <a:cxn ang="0">
                  <a:pos x="3707" y="665"/>
                </a:cxn>
                <a:cxn ang="0">
                  <a:pos x="3713" y="791"/>
                </a:cxn>
                <a:cxn ang="0">
                  <a:pos x="3677" y="887"/>
                </a:cxn>
                <a:cxn ang="0">
                  <a:pos x="3615" y="989"/>
                </a:cxn>
                <a:cxn ang="0">
                  <a:pos x="3520" y="1091"/>
                </a:cxn>
                <a:cxn ang="0">
                  <a:pos x="3394" y="1187"/>
                </a:cxn>
                <a:cxn ang="0">
                  <a:pos x="3243" y="1289"/>
                </a:cxn>
                <a:cxn ang="0">
                  <a:pos x="3063" y="1391"/>
                </a:cxn>
                <a:cxn ang="0">
                  <a:pos x="2852" y="1493"/>
                </a:cxn>
                <a:cxn ang="0">
                  <a:pos x="2623" y="1589"/>
                </a:cxn>
                <a:cxn ang="0">
                  <a:pos x="2089" y="1786"/>
                </a:cxn>
                <a:cxn ang="0">
                  <a:pos x="1469" y="1972"/>
                </a:cxn>
                <a:cxn ang="0">
                  <a:pos x="769" y="2158"/>
                </a:cxn>
                <a:cxn ang="0">
                  <a:pos x="0" y="2326"/>
                </a:cxn>
                <a:cxn ang="0">
                  <a:pos x="403" y="2272"/>
                </a:cxn>
                <a:cxn ang="0">
                  <a:pos x="1150" y="2092"/>
                </a:cxn>
                <a:cxn ang="0">
                  <a:pos x="1824" y="1900"/>
                </a:cxn>
                <a:cxn ang="0">
                  <a:pos x="2408" y="1702"/>
                </a:cxn>
                <a:cxn ang="0">
                  <a:pos x="2665" y="1607"/>
                </a:cxn>
                <a:cxn ang="0">
                  <a:pos x="2900" y="1505"/>
                </a:cxn>
                <a:cxn ang="0">
                  <a:pos x="3111" y="1403"/>
                </a:cxn>
                <a:cxn ang="0">
                  <a:pos x="3297" y="1301"/>
                </a:cxn>
                <a:cxn ang="0">
                  <a:pos x="3454" y="1193"/>
                </a:cxn>
                <a:cxn ang="0">
                  <a:pos x="3580" y="1091"/>
                </a:cxn>
                <a:cxn ang="0">
                  <a:pos x="3677" y="989"/>
                </a:cxn>
                <a:cxn ang="0">
                  <a:pos x="3743" y="887"/>
                </a:cxn>
                <a:cxn ang="0">
                  <a:pos x="3779" y="785"/>
                </a:cxn>
              </a:cxnLst>
              <a:rect l="0" t="0" r="0" b="0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52" name="Freeform 11"/>
            <p:cNvSpPr/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42" y="647"/>
                </a:cxn>
                <a:cxn ang="0">
                  <a:pos x="2894" y="528"/>
                </a:cxn>
                <a:cxn ang="0">
                  <a:pos x="2766" y="414"/>
                </a:cxn>
                <a:cxn ang="0">
                  <a:pos x="2575" y="318"/>
                </a:cxn>
                <a:cxn ang="0">
                  <a:pos x="2316" y="228"/>
                </a:cxn>
                <a:cxn ang="0">
                  <a:pos x="1997" y="150"/>
                </a:cxn>
                <a:cxn ang="0">
                  <a:pos x="1618" y="78"/>
                </a:cxn>
                <a:cxn ang="0">
                  <a:pos x="1186" y="24"/>
                </a:cxn>
                <a:cxn ang="0">
                  <a:pos x="698" y="0"/>
                </a:cxn>
                <a:cxn ang="0">
                  <a:pos x="1198" y="48"/>
                </a:cxn>
                <a:cxn ang="0">
                  <a:pos x="1636" y="108"/>
                </a:cxn>
                <a:cxn ang="0">
                  <a:pos x="2021" y="180"/>
                </a:cxn>
                <a:cxn ang="0">
                  <a:pos x="2340" y="264"/>
                </a:cxn>
                <a:cxn ang="0">
                  <a:pos x="2587" y="360"/>
                </a:cxn>
                <a:cxn ang="0">
                  <a:pos x="2766" y="468"/>
                </a:cxn>
                <a:cxn ang="0">
                  <a:pos x="2864" y="587"/>
                </a:cxn>
                <a:cxn ang="0">
                  <a:pos x="2882" y="713"/>
                </a:cxn>
                <a:cxn ang="0">
                  <a:pos x="2858" y="785"/>
                </a:cxn>
                <a:cxn ang="0">
                  <a:pos x="2810" y="857"/>
                </a:cxn>
                <a:cxn ang="0">
                  <a:pos x="2641" y="1001"/>
                </a:cxn>
                <a:cxn ang="0">
                  <a:pos x="2382" y="1145"/>
                </a:cxn>
                <a:cxn ang="0">
                  <a:pos x="2045" y="1289"/>
                </a:cxn>
                <a:cxn ang="0">
                  <a:pos x="1636" y="1433"/>
                </a:cxn>
                <a:cxn ang="0">
                  <a:pos x="1150" y="1571"/>
                </a:cxn>
                <a:cxn ang="0">
                  <a:pos x="608" y="1702"/>
                </a:cxn>
                <a:cxn ang="0">
                  <a:pos x="0" y="1828"/>
                </a:cxn>
                <a:cxn ang="0">
                  <a:pos x="313" y="1780"/>
                </a:cxn>
                <a:cxn ang="0">
                  <a:pos x="903" y="1648"/>
                </a:cxn>
                <a:cxn ang="0">
                  <a:pos x="1425" y="1511"/>
                </a:cxn>
                <a:cxn ang="0">
                  <a:pos x="1883" y="1367"/>
                </a:cxn>
                <a:cxn ang="0">
                  <a:pos x="2268" y="1223"/>
                </a:cxn>
                <a:cxn ang="0">
                  <a:pos x="2575" y="1079"/>
                </a:cxn>
                <a:cxn ang="0">
                  <a:pos x="2792" y="929"/>
                </a:cxn>
                <a:cxn ang="0">
                  <a:pos x="2894" y="815"/>
                </a:cxn>
                <a:cxn ang="0">
                  <a:pos x="2930" y="743"/>
                </a:cxn>
                <a:cxn ang="0">
                  <a:pos x="2942" y="707"/>
                </a:cxn>
              </a:cxnLst>
              <a:rect l="0" t="0" r="0" b="0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65553" name="Freeform 12"/>
            <p:cNvSpPr/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40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98" y="186"/>
                </a:cxn>
                <a:cxn ang="0">
                  <a:pos x="1409" y="204"/>
                </a:cxn>
                <a:cxn ang="0">
                  <a:pos x="1409" y="204"/>
                </a:cxn>
              </a:cxnLst>
              <a:rect l="0" t="0" r="0" b="0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65554" name="Rectangle 13"/>
            <p:cNvSpPr/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Verdana" pitchFamily="34" charset="0"/>
              </a:endParaRPr>
            </a:p>
          </p:txBody>
        </p:sp>
        <p:sp>
          <p:nvSpPr>
            <p:cNvPr id="65555" name="Rectangle 14"/>
            <p:cNvSpPr/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Verdana" pitchFamily="34" charset="0"/>
              </a:endParaRPr>
            </a:p>
          </p:txBody>
        </p:sp>
        <p:grpSp>
          <p:nvGrpSpPr>
            <p:cNvPr id="65556" name="Group 15"/>
            <p:cNvGrpSpPr/>
            <p:nvPr/>
          </p:nvGrpSpPr>
          <p:grpSpPr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65557" name="Freeform 16"/>
              <p:cNvSpPr/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0" b="0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</a:ln>
            </p:spPr>
          </p:sp>
          <p:sp>
            <p:nvSpPr>
              <p:cNvPr id="65558" name="Freeform 17"/>
              <p:cNvSpPr/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5" y="18"/>
                  </a:cxn>
                  <a:cxn ang="0">
                    <a:pos x="241" y="54"/>
                  </a:cxn>
                  <a:cxn ang="0">
                    <a:pos x="289" y="90"/>
                  </a:cxn>
                  <a:cxn ang="0">
                    <a:pos x="319" y="114"/>
                  </a:cxn>
                  <a:cxn ang="0">
                    <a:pos x="325" y="126"/>
                  </a:cxn>
                  <a:cxn ang="0">
                    <a:pos x="325" y="126"/>
                  </a:cxn>
                  <a:cxn ang="0">
                    <a:pos x="223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0" b="0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59" name="Freeform 18"/>
              <p:cNvSpPr/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74" y="641"/>
                  </a:cxn>
                  <a:cxn ang="0">
                    <a:pos x="1174" y="473"/>
                  </a:cxn>
                  <a:cxn ang="0">
                    <a:pos x="1144" y="384"/>
                  </a:cxn>
                  <a:cxn ang="0">
                    <a:pos x="1120" y="288"/>
                  </a:cxn>
                  <a:cxn ang="0">
                    <a:pos x="1059" y="174"/>
                  </a:cxn>
                  <a:cxn ang="0">
                    <a:pos x="987" y="96"/>
                  </a:cxn>
                  <a:cxn ang="0">
                    <a:pos x="969" y="72"/>
                  </a:cxn>
                  <a:cxn ang="0">
                    <a:pos x="897" y="18"/>
                  </a:cxn>
                  <a:cxn ang="0">
                    <a:pos x="825" y="6"/>
                  </a:cxn>
                  <a:cxn ang="0">
                    <a:pos x="716" y="24"/>
                  </a:cxn>
                  <a:cxn ang="0">
                    <a:pos x="668" y="42"/>
                  </a:cxn>
                  <a:cxn ang="0">
                    <a:pos x="572" y="120"/>
                  </a:cxn>
                  <a:cxn ang="0">
                    <a:pos x="536" y="228"/>
                  </a:cxn>
                  <a:cxn ang="0">
                    <a:pos x="513" y="348"/>
                  </a:cxn>
                  <a:cxn ang="0">
                    <a:pos x="433" y="479"/>
                  </a:cxn>
                  <a:cxn ang="0">
                    <a:pos x="415" y="539"/>
                  </a:cxn>
                  <a:cxn ang="0">
                    <a:pos x="355" y="599"/>
                  </a:cxn>
                  <a:cxn ang="0">
                    <a:pos x="307" y="629"/>
                  </a:cxn>
                  <a:cxn ang="0">
                    <a:pos x="295" y="635"/>
                  </a:cxn>
                  <a:cxn ang="0">
                    <a:pos x="259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2" y="869"/>
                  </a:cxn>
                  <a:cxn ang="0">
                    <a:pos x="644" y="827"/>
                  </a:cxn>
                  <a:cxn ang="0">
                    <a:pos x="704" y="725"/>
                  </a:cxn>
                  <a:cxn ang="0">
                    <a:pos x="698" y="611"/>
                  </a:cxn>
                  <a:cxn ang="0">
                    <a:pos x="782" y="551"/>
                  </a:cxn>
                  <a:cxn ang="0">
                    <a:pos x="885" y="449"/>
                  </a:cxn>
                  <a:cxn ang="0">
                    <a:pos x="915" y="414"/>
                  </a:cxn>
                  <a:cxn ang="0">
                    <a:pos x="981" y="318"/>
                  </a:cxn>
                  <a:cxn ang="0">
                    <a:pos x="1029" y="336"/>
                  </a:cxn>
                  <a:cxn ang="0">
                    <a:pos x="1126" y="617"/>
                  </a:cxn>
                  <a:cxn ang="0">
                    <a:pos x="1120" y="689"/>
                  </a:cxn>
                  <a:cxn ang="0">
                    <a:pos x="1156" y="749"/>
                  </a:cxn>
                  <a:cxn ang="0">
                    <a:pos x="1210" y="713"/>
                  </a:cxn>
                  <a:cxn ang="0">
                    <a:pos x="1246" y="749"/>
                  </a:cxn>
                  <a:cxn ang="0">
                    <a:pos x="1258" y="743"/>
                  </a:cxn>
                  <a:cxn ang="0">
                    <a:pos x="698" y="264"/>
                  </a:cxn>
                  <a:cxn ang="0">
                    <a:pos x="790" y="372"/>
                  </a:cxn>
                  <a:cxn ang="0">
                    <a:pos x="770" y="443"/>
                  </a:cxn>
                  <a:cxn ang="0">
                    <a:pos x="710" y="515"/>
                  </a:cxn>
                  <a:cxn ang="0">
                    <a:pos x="662" y="569"/>
                  </a:cxn>
                  <a:cxn ang="0">
                    <a:pos x="620" y="593"/>
                  </a:cxn>
                  <a:cxn ang="0">
                    <a:pos x="578" y="617"/>
                  </a:cxn>
                  <a:cxn ang="0">
                    <a:pos x="566" y="707"/>
                  </a:cxn>
                  <a:cxn ang="0">
                    <a:pos x="355" y="755"/>
                  </a:cxn>
                  <a:cxn ang="0">
                    <a:pos x="391" y="641"/>
                  </a:cxn>
                  <a:cxn ang="0">
                    <a:pos x="427" y="647"/>
                  </a:cxn>
                  <a:cxn ang="0">
                    <a:pos x="445" y="617"/>
                  </a:cxn>
                  <a:cxn ang="0">
                    <a:pos x="572" y="515"/>
                  </a:cxn>
                  <a:cxn ang="0">
                    <a:pos x="620" y="473"/>
                  </a:cxn>
                  <a:cxn ang="0">
                    <a:pos x="644" y="396"/>
                  </a:cxn>
                  <a:cxn ang="0">
                    <a:pos x="644" y="378"/>
                  </a:cxn>
                  <a:cxn ang="0">
                    <a:pos x="668" y="270"/>
                  </a:cxn>
                  <a:cxn ang="0">
                    <a:pos x="686" y="192"/>
                  </a:cxn>
                  <a:cxn ang="0">
                    <a:pos x="698" y="264"/>
                  </a:cxn>
                  <a:cxn ang="0">
                    <a:pos x="536" y="455"/>
                  </a:cxn>
                  <a:cxn ang="0">
                    <a:pos x="638" y="803"/>
                  </a:cxn>
                </a:cxnLst>
                <a:rect l="0" t="0" r="0" b="0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65560" name="Freeform 19"/>
              <p:cNvSpPr/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0" b="0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1" name="Freeform 20"/>
              <p:cNvSpPr/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0" b="0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2" name="Freeform 21"/>
              <p:cNvSpPr/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0" b="0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3" name="Freeform 22"/>
              <p:cNvSpPr/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4" name="Freeform 23"/>
              <p:cNvSpPr/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0" b="0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5" name="Freeform 24"/>
              <p:cNvSpPr/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0" b="0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6" name="Freeform 25"/>
              <p:cNvSpPr/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50" y="24"/>
                  </a:cxn>
                  <a:cxn ang="0">
                    <a:pos x="62" y="12"/>
                  </a:cxn>
                  <a:cxn ang="0">
                    <a:pos x="68" y="6"/>
                  </a:cxn>
                  <a:cxn ang="0">
                    <a:pos x="74" y="0"/>
                  </a:cxn>
                  <a:cxn ang="0">
                    <a:pos x="44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0" b="0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7" name="Freeform 26"/>
              <p:cNvSpPr/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8" name="Freeform 27"/>
              <p:cNvSpPr/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0" b="0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69" name="Freeform 28"/>
              <p:cNvSpPr/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9" y="0"/>
                  </a:cxn>
                  <a:cxn ang="0">
                    <a:pos x="0" y="84"/>
                  </a:cxn>
                  <a:cxn ang="0">
                    <a:pos x="170" y="36"/>
                  </a:cxn>
                  <a:cxn ang="0">
                    <a:pos x="114" y="60"/>
                  </a:cxn>
                  <a:cxn ang="0">
                    <a:pos x="278" y="18"/>
                  </a:cxn>
                  <a:cxn ang="0">
                    <a:pos x="289" y="0"/>
                  </a:cxn>
                  <a:cxn ang="0">
                    <a:pos x="289" y="0"/>
                  </a:cxn>
                </a:cxnLst>
                <a:rect l="0" t="0" r="0" b="0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0" name="Freeform 29"/>
              <p:cNvSpPr/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1" name="Freeform 30"/>
              <p:cNvSpPr/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2" name="Freeform 31"/>
              <p:cNvSpPr/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0" b="0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3" name="Freeform 32"/>
              <p:cNvSpPr/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0" b="0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4" name="Freeform 33"/>
              <p:cNvSpPr/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5" name="Freeform 34"/>
              <p:cNvSpPr/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0" b="0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6" name="Freeform 35"/>
              <p:cNvSpPr/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65577" name="Freeform 36"/>
              <p:cNvSpPr/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0" b="0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65578" name="Freeform 37"/>
              <p:cNvSpPr/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0" b="0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65579" name="Freeform 38"/>
              <p:cNvSpPr/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0" b="0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65580" name="Freeform 39"/>
              <p:cNvSpPr/>
              <p:nvPr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0" b="0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65581" name="Freeform 40"/>
              <p:cNvSpPr/>
              <p:nvPr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0" b="0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</p:grpSp>
      </p:grpSp>
      <p:sp>
        <p:nvSpPr>
          <p:cNvPr id="65539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5540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Blip>
                <a:blip r:embed="rId3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Blip>
                <a:blip r:embed="rId3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5541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65542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65543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EE13EEC-6FBC-4CA2-9FD8-95447B60A340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13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Blip>
          <a:blip r:embed="rId3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7"/>
          <p:cNvSpPr/>
          <p:nvPr/>
        </p:nvSpPr>
        <p:spPr bwMode="auto">
          <a:xfrm>
            <a:off x="685800" y="2393950"/>
            <a:ext cx="7772400" cy="1095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0"/>
              </a:cxn>
              <a:cxn ang="0">
                <a:pos x="2147483647" y="11998573"/>
              </a:cxn>
              <a:cxn ang="0">
                <a:pos x="0" y="11998573"/>
              </a:cxn>
              <a:cxn ang="0">
                <a:pos x="0" y="0"/>
              </a:cxn>
              <a:cxn ang="0">
                <a:pos x="2147483647" y="0"/>
              </a:cxn>
            </a:cxnLst>
            <a:rect l="0" t="0" r="0" b="0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</a:ln>
        </p:spPr>
      </p:sp>
      <p:sp>
        <p:nvSpPr>
          <p:cNvPr id="66563" name="Rectangle 2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8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6564" name="Rectangle 3"/>
          <p:cNvSpPr>
            <a:spLocks noGrp="1"/>
          </p:cNvSpPr>
          <p:nvPr>
            <p:ph type="body" idx="1"/>
          </p:nvPr>
        </p:nvSpPr>
        <p:spPr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469900" indent="-469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o"/>
              <a:defRPr kumimoji="0" lang="ru-RU" altLang="en-US" sz="30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n"/>
              <a:defRPr kumimoji="0" lang="ru-RU" altLang="en-US" sz="2600" b="0" i="0" u="none">
                <a:solidFill>
                  <a:schemeClr val="tx1"/>
                </a:solidFill>
                <a:latin typeface="+mn-lt"/>
              </a:defRPr>
            </a:lvl2pPr>
            <a:lvl3pPr marL="1304925" indent="-39528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o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93863" indent="-3873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93913" indent="-398463" algn="l" defTabSz="914400" rtl="0" eaLnBrk="0" fontAlgn="base" hangingPunct="0">
              <a:lnSpc>
                <a:spcPct val="100000"/>
              </a:lnSpc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511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30083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655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922713" indent="-398463" algn="l" rtl="0" eaLnBrk="1" fontAlgn="base" hangingPunct="1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656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Verdana" pitchFamily="34" charset="0"/>
            </a:endParaRPr>
          </a:p>
        </p:txBody>
      </p:sp>
      <p:sp>
        <p:nvSpPr>
          <p:cNvPr id="6656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Verdana" pitchFamily="34" charset="0"/>
            </a:endParaRPr>
          </a:p>
        </p:txBody>
      </p:sp>
      <p:sp>
        <p:nvSpPr>
          <p:cNvPr id="66567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0310F20-DCCC-47A5-92B3-F6B1F4BCB99B}" type="slidenum">
              <a:rPr sz="1200">
                <a:latin typeface="Verdana" pitchFamily="34" charset="0"/>
              </a:rPr>
              <a:t>‹#›</a:t>
            </a:fld>
            <a:endParaRPr sz="1200">
              <a:latin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24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8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o"/>
        <a:defRPr kumimoji="0" sz="30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n"/>
        <a:defRPr kumimoji="0" sz="2600" b="0" i="0" u="none">
          <a:solidFill>
            <a:schemeClr val="tx1"/>
          </a:solidFill>
          <a:latin typeface="+mn-lt"/>
        </a:defRPr>
      </a:lvl2pPr>
      <a:lvl3pPr marL="1304925" indent="-395288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o"/>
        <a:defRPr kumimoji="0" sz="2300" b="0" i="0" u="none">
          <a:solidFill>
            <a:schemeClr val="tx1"/>
          </a:solidFill>
          <a:latin typeface="+mn-lt"/>
        </a:defRPr>
      </a:lvl3pPr>
      <a:lvl4pPr marL="1693863" indent="-3873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93913" indent="-398463" algn="l" defTabSz="914400" rtl="0" eaLnBrk="0" fontAlgn="base" hangingPunct="0">
        <a:lnSpc>
          <a:spcPct val="100000"/>
        </a:lnSpc>
        <a:spcBef>
          <a:spcPct val="25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latin typeface="+mn-lt"/>
        </a:defRPr>
      </a:lvl5pPr>
      <a:lvl6pPr marL="25511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/>
          <p:nvPr/>
        </p:nvSpPr>
        <p:spPr bwMode="hidden">
          <a:xfrm>
            <a:off x="2895600" y="0"/>
            <a:ext cx="33528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sz="2400">
              <a:latin typeface="Times New Roman" pitchFamily="18" charset="0"/>
            </a:endParaRPr>
          </a:p>
        </p:txBody>
      </p:sp>
      <p:grpSp>
        <p:nvGrpSpPr>
          <p:cNvPr id="67587" name="Group 3"/>
          <p:cNvGrpSpPr/>
          <p:nvPr/>
        </p:nvGrpSpPr>
        <p:grpSpPr>
          <a:xfrm>
            <a:off x="2133600" y="473075"/>
            <a:ext cx="4878388" cy="3490912"/>
            <a:chOff x="1344" y="298"/>
            <a:chExt cx="3073" cy="2199"/>
          </a:xfrm>
        </p:grpSpPr>
        <p:sp>
          <p:nvSpPr>
            <p:cNvPr id="67593" name="Freeform 4"/>
            <p:cNvSpPr/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0" b="0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67594" name="Freeform 5"/>
            <p:cNvSpPr/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0" b="0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67595" name="Group 6"/>
            <p:cNvGrpSpPr/>
            <p:nvPr/>
          </p:nvGrpSpPr>
          <p:grpSpPr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67597" name="AutoShape 7" descr="Green marble"/>
              <p:cNvSpPr/>
              <p:nvPr/>
            </p:nvSpPr>
            <p:spPr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3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67598" name="Freeform 8"/>
              <p:cNvSpPr/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0" b="0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67599" name="Freeform 9"/>
              <p:cNvSpPr/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0" b="0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67600" name="Freeform 10"/>
              <p:cNvSpPr/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0" b="0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67596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imes New Roman" pitchFamily="18" charset="0"/>
              </a:endParaRPr>
            </a:p>
          </p:txBody>
        </p:sp>
      </p:grpSp>
      <p:sp>
        <p:nvSpPr>
          <p:cNvPr id="67588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7589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7590" name="Rectangle 1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6759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67592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E0F8BD7-853B-4C62-A8EB-1B0238E886A0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35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Group 4"/>
          <p:cNvGrpSpPr/>
          <p:nvPr/>
        </p:nvGrpSpPr>
        <p:grpSpPr>
          <a:xfrm>
            <a:off x="177800" y="230188"/>
            <a:ext cx="203200" cy="6503988"/>
            <a:chOff x="112" y="145"/>
            <a:chExt cx="128" cy="4097"/>
          </a:xfrm>
        </p:grpSpPr>
        <p:sp>
          <p:nvSpPr>
            <p:cNvPr id="68625" name="Rectangle 5"/>
            <p:cNvSpPr/>
            <p:nvPr/>
          </p:nvSpPr>
          <p:spPr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862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algn="ctr" eaLnBrk="1" hangingPunct="1"/>
              <a:endParaRPr lang="ru-RU" altLang="ru-RU" sz="2400">
                <a:latin typeface="Tahoma" pitchFamily="34" charset="0"/>
              </a:endParaRPr>
            </a:p>
          </p:txBody>
        </p:sp>
      </p:grpSp>
      <p:grpSp>
        <p:nvGrpSpPr>
          <p:cNvPr id="68611" name="Group 7"/>
          <p:cNvGrpSpPr/>
          <p:nvPr/>
        </p:nvGrpSpPr>
        <p:grpSpPr>
          <a:xfrm>
            <a:off x="8793162" y="220662"/>
            <a:ext cx="198438" cy="6408738"/>
            <a:chOff x="5539" y="139"/>
            <a:chExt cx="125" cy="4037"/>
          </a:xfrm>
        </p:grpSpPr>
        <p:sp>
          <p:nvSpPr>
            <p:cNvPr id="68623" name="Rectangle 8"/>
            <p:cNvSpPr/>
            <p:nvPr/>
          </p:nvSpPr>
          <p:spPr>
            <a:xfrm rot="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8624" name="Rectangle 9"/>
            <p:cNvSpPr/>
            <p:nvPr/>
          </p:nvSpPr>
          <p:spPr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68612" name="Group 10"/>
          <p:cNvGrpSpPr/>
          <p:nvPr/>
        </p:nvGrpSpPr>
        <p:grpSpPr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68621" name="Rectangle 11"/>
            <p:cNvSpPr/>
            <p:nvPr/>
          </p:nvSpPr>
          <p:spPr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8622" name="Rectangle 12"/>
            <p:cNvSpPr/>
            <p:nvPr/>
          </p:nvSpPr>
          <p:spPr>
            <a:xfrm rot="5400000" flipV="1">
              <a:off x="2914" y="1523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68613" name="Group 13"/>
          <p:cNvGrpSpPr/>
          <p:nvPr/>
        </p:nvGrpSpPr>
        <p:grpSpPr>
          <a:xfrm>
            <a:off x="76200" y="176212"/>
            <a:ext cx="8745538" cy="161925"/>
            <a:chOff x="48" y="111"/>
            <a:chExt cx="5509" cy="102"/>
          </a:xfrm>
        </p:grpSpPr>
        <p:sp>
          <p:nvSpPr>
            <p:cNvPr id="68619" name="Rectangle 14"/>
            <p:cNvSpPr/>
            <p:nvPr/>
          </p:nvSpPr>
          <p:spPr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8620" name="Rectangle 15"/>
            <p:cNvSpPr/>
            <p:nvPr/>
          </p:nvSpPr>
          <p:spPr>
            <a:xfrm rot="5400000" flipV="1">
              <a:off x="2782" y="-2623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sp>
        <p:nvSpPr>
          <p:cNvPr id="68614" name="Rectangle 2"/>
          <p:cNvSpPr>
            <a:spLocks noGrp="1"/>
          </p:cNvSpPr>
          <p:nvPr>
            <p:ph type="title"/>
          </p:nvPr>
        </p:nvSpPr>
        <p:spPr>
          <a:xfrm>
            <a:off x="381000" y="381000"/>
            <a:ext cx="80010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8615" name="Rectangle 3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7772400" cy="464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861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015038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68617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5038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  <p:sp>
        <p:nvSpPr>
          <p:cNvPr id="68618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5038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F0387C1-EBE4-419F-8974-8C3ECD4CE0F2}" type="slidenum">
              <a:rPr sz="1400">
                <a:solidFill>
                  <a:schemeClr val="bg2"/>
                </a:solidFill>
                <a:latin typeface="Tahoma" pitchFamily="34" charset="0"/>
              </a:rPr>
              <a:t>‹#›</a:t>
            </a:fld>
            <a:endParaRPr sz="1400">
              <a:solidFill>
                <a:schemeClr val="bg2"/>
              </a:solidFill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46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»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9634" name="Line 2"/>
          <p:cNvCxnSpPr/>
          <p:nvPr/>
        </p:nvCxnSpPr>
        <p:spPr>
          <a:xfrm>
            <a:off x="2895600" y="4303712"/>
            <a:ext cx="3276600" cy="0"/>
          </a:xfrm>
          <a:prstGeom prst="line">
            <a:avLst/>
          </a:prstGeom>
          <a:noFill/>
          <a:ln w="38100">
            <a:solidFill>
              <a:schemeClr val="hlink"/>
            </a:solidFill>
            <a:miter lim="800000"/>
          </a:ln>
        </p:spPr>
      </p:cxnSp>
      <p:sp>
        <p:nvSpPr>
          <p:cNvPr id="69635" name="Rectangle 5"/>
          <p:cNvSpPr>
            <a:spLocks noChangeArrowheads="1"/>
          </p:cNvSpPr>
          <p:nvPr/>
        </p:nvSpPr>
        <p:spPr bwMode="auto">
          <a:xfrm>
            <a:off x="0" y="1066800"/>
            <a:ext cx="86868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grpSp>
        <p:nvGrpSpPr>
          <p:cNvPr id="69636" name="Group 6"/>
          <p:cNvGrpSpPr/>
          <p:nvPr/>
        </p:nvGrpSpPr>
        <p:grpSpPr>
          <a:xfrm>
            <a:off x="533400" y="0"/>
            <a:ext cx="3276600" cy="2133600"/>
            <a:chOff x="336" y="0"/>
            <a:chExt cx="2064" cy="1344"/>
          </a:xfrm>
        </p:grpSpPr>
        <p:sp>
          <p:nvSpPr>
            <p:cNvPr id="69652" name="Rectangle 7"/>
            <p:cNvSpPr>
              <a:spLocks noChangeArrowheads="1"/>
            </p:cNvSpPr>
            <p:nvPr/>
          </p:nvSpPr>
          <p:spPr bwMode="auto">
            <a:xfrm>
              <a:off x="1008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3" name="Rectangle 8"/>
            <p:cNvSpPr>
              <a:spLocks noChangeArrowheads="1"/>
            </p:cNvSpPr>
            <p:nvPr/>
          </p:nvSpPr>
          <p:spPr bwMode="auto">
            <a:xfrm>
              <a:off x="1344" y="1008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4" name="Rectangle 9"/>
            <p:cNvSpPr>
              <a:spLocks noChangeArrowheads="1"/>
            </p:cNvSpPr>
            <p:nvPr/>
          </p:nvSpPr>
          <p:spPr bwMode="auto">
            <a:xfrm>
              <a:off x="1728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5" name="Rectangle 10"/>
            <p:cNvSpPr>
              <a:spLocks noChangeArrowheads="1"/>
            </p:cNvSpPr>
            <p:nvPr/>
          </p:nvSpPr>
          <p:spPr bwMode="auto">
            <a:xfrm>
              <a:off x="2064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6" name="Rectangle 11"/>
            <p:cNvSpPr>
              <a:spLocks noChangeArrowheads="1"/>
            </p:cNvSpPr>
            <p:nvPr/>
          </p:nvSpPr>
          <p:spPr bwMode="auto">
            <a:xfrm>
              <a:off x="672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7" name="Rectangle 12"/>
            <p:cNvSpPr>
              <a:spLocks noChangeArrowheads="1"/>
            </p:cNvSpPr>
            <p:nvPr/>
          </p:nvSpPr>
          <p:spPr bwMode="auto">
            <a:xfrm>
              <a:off x="336" y="0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69637" name="Group 13"/>
          <p:cNvGrpSpPr/>
          <p:nvPr/>
        </p:nvGrpSpPr>
        <p:grpSpPr>
          <a:xfrm>
            <a:off x="533400" y="0"/>
            <a:ext cx="3276600" cy="2133600"/>
            <a:chOff x="2736" y="96"/>
            <a:chExt cx="2064" cy="1344"/>
          </a:xfrm>
        </p:grpSpPr>
        <p:sp>
          <p:nvSpPr>
            <p:cNvPr id="69646" name="Rectangle 14"/>
            <p:cNvSpPr>
              <a:spLocks noChangeArrowheads="1"/>
            </p:cNvSpPr>
            <p:nvPr/>
          </p:nvSpPr>
          <p:spPr bwMode="auto">
            <a:xfrm>
              <a:off x="3408" y="768"/>
              <a:ext cx="336" cy="336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47" name="Rectangle 15"/>
            <p:cNvSpPr>
              <a:spLocks noChangeArrowheads="1"/>
            </p:cNvSpPr>
            <p:nvPr/>
          </p:nvSpPr>
          <p:spPr bwMode="auto">
            <a:xfrm>
              <a:off x="3744" y="1104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48" name="Rectangle 16"/>
            <p:cNvSpPr>
              <a:spLocks noChangeArrowheads="1"/>
            </p:cNvSpPr>
            <p:nvPr/>
          </p:nvSpPr>
          <p:spPr bwMode="auto">
            <a:xfrm>
              <a:off x="4128" y="432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49" name="Rectangle 17"/>
            <p:cNvSpPr>
              <a:spLocks noChangeArrowheads="1"/>
            </p:cNvSpPr>
            <p:nvPr/>
          </p:nvSpPr>
          <p:spPr bwMode="auto">
            <a:xfrm>
              <a:off x="4464" y="768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0" name="Rectangle 18"/>
            <p:cNvSpPr>
              <a:spLocks noChangeArrowheads="1"/>
            </p:cNvSpPr>
            <p:nvPr/>
          </p:nvSpPr>
          <p:spPr bwMode="auto">
            <a:xfrm>
              <a:off x="3072" y="432"/>
              <a:ext cx="336" cy="336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69651" name="Rectangle 19"/>
            <p:cNvSpPr>
              <a:spLocks noChangeArrowheads="1"/>
            </p:cNvSpPr>
            <p:nvPr/>
          </p:nvSpPr>
          <p:spPr bwMode="auto">
            <a:xfrm>
              <a:off x="2736" y="96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sp>
        <p:nvSpPr>
          <p:cNvPr id="69638" name="Rectangle 20"/>
          <p:cNvSpPr>
            <a:spLocks noChangeArrowheads="1"/>
          </p:cNvSpPr>
          <p:nvPr/>
        </p:nvSpPr>
        <p:spPr bwMode="auto">
          <a:xfrm>
            <a:off x="4114800" y="4191000"/>
            <a:ext cx="211138" cy="211138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69639" name="Rectangle 21"/>
          <p:cNvSpPr>
            <a:spLocks noChangeArrowheads="1"/>
          </p:cNvSpPr>
          <p:nvPr/>
        </p:nvSpPr>
        <p:spPr bwMode="auto">
          <a:xfrm>
            <a:off x="4419600" y="4191000"/>
            <a:ext cx="211138" cy="211138"/>
          </a:xfrm>
          <a:prstGeom prst="rect">
            <a:avLst/>
          </a:prstGeom>
          <a:solidFill>
            <a:schemeClr val="bg2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69640" name="Rectangle 22"/>
          <p:cNvSpPr>
            <a:spLocks noChangeArrowheads="1"/>
          </p:cNvSpPr>
          <p:nvPr/>
        </p:nvSpPr>
        <p:spPr bwMode="auto">
          <a:xfrm>
            <a:off x="4724400" y="4191000"/>
            <a:ext cx="211138" cy="21113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lang="ru-RU" altLang="ru-RU" sz="2400"/>
          </a:p>
        </p:txBody>
      </p:sp>
      <p:sp>
        <p:nvSpPr>
          <p:cNvPr id="69641" name="Rectangle 2"/>
          <p:cNvSpPr>
            <a:spLocks noGrp="1"/>
          </p:cNvSpPr>
          <p:nvPr>
            <p:ph type="body" idx="1"/>
          </p:nvPr>
        </p:nvSpPr>
        <p:spPr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9642" name="Rectangle 17"/>
          <p:cNvSpPr>
            <a:spLocks noGrp="1"/>
          </p:cNvSpPr>
          <p:nvPr>
            <p:ph type="title"/>
          </p:nvPr>
        </p:nvSpPr>
        <p:spPr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000" b="0" i="0" u="none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69643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69644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69645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</p:spPr>
        <p:txBody>
          <a:bodyPr wrap="none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583A7D55-4324-48B1-9447-77E12695360E}" type="slidenum">
              <a:rPr sz="3200" b="1">
                <a:solidFill>
                  <a:schemeClr val="bg1"/>
                </a:solidFill>
                <a:latin typeface="Tahoma" pitchFamily="34" charset="0"/>
              </a:rPr>
              <a:t>‹#›</a:t>
            </a:fld>
            <a:endParaRPr sz="3200" b="1">
              <a:solidFill>
                <a:schemeClr val="bg1"/>
              </a:solidFill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0957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000" b="0" i="0" u="none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Group 5"/>
          <p:cNvGrpSpPr/>
          <p:nvPr/>
        </p:nvGrpSpPr>
        <p:grpSpPr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70684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70685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70686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70687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70688" name="Freeform 10"/>
            <p:cNvSpPr/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89" name="Freeform 11"/>
            <p:cNvSpPr/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0" name="Freeform 12"/>
            <p:cNvSpPr/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1" name="Freeform 13"/>
            <p:cNvSpPr/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2" name="Freeform 14"/>
            <p:cNvSpPr/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3" name="Freeform 15"/>
            <p:cNvSpPr/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4" name="Freeform 16"/>
            <p:cNvSpPr/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5" name="Freeform 17"/>
            <p:cNvSpPr/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696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70697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70698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70699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lIns="92075" tIns="46038" rIns="92075" bIns="46038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sz="2400"/>
            </a:p>
          </p:txBody>
        </p:sp>
        <p:sp>
          <p:nvSpPr>
            <p:cNvPr id="70700" name="Freeform 22"/>
            <p:cNvSpPr/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1" name="Freeform 23"/>
            <p:cNvSpPr/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2" name="Freeform 24"/>
            <p:cNvSpPr/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3" name="Freeform 25"/>
            <p:cNvSpPr/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4" name="Freeform 26"/>
            <p:cNvSpPr/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5" name="Freeform 27"/>
            <p:cNvSpPr/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6" name="Freeform 28"/>
            <p:cNvSpPr/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7" name="Freeform 29"/>
            <p:cNvSpPr/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8" name="Freeform 30"/>
            <p:cNvSpPr/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09" name="Freeform 31"/>
            <p:cNvSpPr/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710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cxnSp>
          <p:nvCxnSpPr>
            <p:cNvPr id="70711" name="Line 33"/>
            <p:cNvCxnSpPr/>
            <p:nvPr/>
          </p:nvCxnSpPr>
          <p:spPr>
            <a:xfrm flipH="1"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miter lim="800000"/>
            </a:ln>
          </p:spPr>
        </p:cxnSp>
        <p:cxnSp>
          <p:nvCxnSpPr>
            <p:cNvPr id="70712" name="Line 34"/>
            <p:cNvCxnSpPr/>
            <p:nvPr/>
          </p:nvCxnSpPr>
          <p:spPr>
            <a:xfrm flipH="1"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miter lim="800000"/>
            </a:ln>
          </p:spPr>
        </p:cxnSp>
      </p:grpSp>
      <p:grpSp>
        <p:nvGrpSpPr>
          <p:cNvPr id="70659" name="Group 35"/>
          <p:cNvGrpSpPr/>
          <p:nvPr/>
        </p:nvGrpSpPr>
        <p:grpSpPr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70665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grpSp>
          <p:nvGrpSpPr>
            <p:cNvPr id="70666" name="Group 37"/>
            <p:cNvGrpSpPr/>
            <p:nvPr/>
          </p:nvGrpSpPr>
          <p:grpSpPr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70667" name="Group 38"/>
              <p:cNvGrpSpPr/>
              <p:nvPr/>
            </p:nvGrpSpPr>
            <p:grpSpPr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70675" name="Group 39"/>
                <p:cNvGrpSpPr/>
                <p:nvPr/>
              </p:nvGrpSpPr>
              <p:grpSpPr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7068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miter lim="800000"/>
                  </a:ln>
                  <a:effectLst/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5pPr>
                  </a:lstStyle>
                  <a:p>
                    <a:pPr marL="0" lvl="0" indent="0" eaLnBrk="1" hangingPunct="1"/>
                    <a:endParaRPr/>
                  </a:p>
                </p:txBody>
              </p:sp>
              <p:sp>
                <p:nvSpPr>
                  <p:cNvPr id="7068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 w="9525">
                    <a:noFill/>
                    <a:miter lim="800000"/>
                  </a:ln>
                  <a:effectLst/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ru-RU" altLang="en-US" sz="1800" b="0" i="0" u="none">
                        <a:solidFill>
                          <a:schemeClr val="tx1"/>
                        </a:solidFill>
                        <a:latin typeface="Arial" pitchFamily="34" charset="0"/>
                      </a:defRPr>
                    </a:lvl5pPr>
                  </a:lstStyle>
                  <a:p>
                    <a:pPr marL="0" lvl="0" indent="0" eaLnBrk="1" hangingPunct="1"/>
                    <a:endParaRPr/>
                  </a:p>
                </p:txBody>
              </p:sp>
              <p:sp>
                <p:nvSpPr>
                  <p:cNvPr id="70682" name="AutoShape 42"/>
                  <p:cNvSpPr/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T0" fmla="*/ 3131 w 21600"/>
                      <a:gd name="GT1" fmla="+- l GT0 0"/>
                      <a:gd name="GT2" fmla="*/ 3135 h 21600"/>
                      <a:gd name="GT3" fmla="+- t GT2 0"/>
                      <a:gd name="GT4" fmla="*/ 18469 w 21600"/>
                      <a:gd name="GT5" fmla="+- l GT4 0"/>
                      <a:gd name="GT6" fmla="*/ 18465 h 21600"/>
                      <a:gd name="GT7" fmla="+- t GT6 0"/>
                    </a:gdLst>
                    <a:ahLst/>
                    <a:cxnLst>
                      <a:cxn ang="0">
                        <a:pos x="965" y="93"/>
                      </a:cxn>
                      <a:cxn ang="0">
                        <a:pos x="514" y="186"/>
                      </a:cxn>
                      <a:cxn ang="0">
                        <a:pos x="63" y="93"/>
                      </a:cxn>
                      <a:cxn ang="0">
                        <a:pos x="514" y="0"/>
                      </a:cxn>
                    </a:cxnLst>
                    <a:rect l="GT1" t="GT3" r="GT5" b="GT7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6A6340"/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 w="9525">
                    <a:noFill/>
                    <a:miter lim="800000"/>
                  </a:ln>
                </p:spPr>
              </p:sp>
              <p:sp>
                <p:nvSpPr>
                  <p:cNvPr id="70683" name="AutoShape 43"/>
                  <p:cNvSpPr/>
                  <p:nvPr/>
                </p:nvSpPr>
                <p:spPr bwMode="auto">
                  <a:xfrm rot="16200000" flipH="1" flipV="1">
                    <a:off x="802" y="1436"/>
                    <a:ext cx="1028" cy="186"/>
                  </a:xfrm>
                  <a:custGeom>
                    <a:avLst/>
                    <a:gdLst>
                      <a:gd name="GT0" fmla="*/ 3131 w 21600"/>
                      <a:gd name="GT1" fmla="+- l GT0 0"/>
                      <a:gd name="GT2" fmla="*/ 3135 h 21600"/>
                      <a:gd name="GT3" fmla="+- t GT2 0"/>
                      <a:gd name="GT4" fmla="*/ 18469 w 21600"/>
                      <a:gd name="GT5" fmla="+- l GT4 0"/>
                      <a:gd name="GT6" fmla="*/ 18465 h 21600"/>
                      <a:gd name="GT7" fmla="+- t GT6 0"/>
                    </a:gdLst>
                    <a:ahLst/>
                    <a:cxnLst>
                      <a:cxn ang="0">
                        <a:pos x="965" y="93"/>
                      </a:cxn>
                      <a:cxn ang="0">
                        <a:pos x="514" y="186"/>
                      </a:cxn>
                      <a:cxn ang="0">
                        <a:pos x="63" y="93"/>
                      </a:cxn>
                      <a:cxn ang="0">
                        <a:pos x="514" y="0"/>
                      </a:cxn>
                    </a:cxnLst>
                    <a:rect l="GT1" t="GT3" r="GT5" b="GT7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6A6340"/>
                      </a:gs>
                    </a:gsLst>
                    <a:lin ang="0" scaled="1"/>
                  </a:gradFill>
                  <a:ln w="9525">
                    <a:noFill/>
                    <a:miter lim="800000"/>
                  </a:ln>
                </p:spPr>
              </p:sp>
            </p:grpSp>
            <p:sp>
              <p:nvSpPr>
                <p:cNvPr id="7067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</a:ln>
                <a:effectLst/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/>
                </a:p>
              </p:txBody>
            </p:sp>
            <p:sp>
              <p:nvSpPr>
                <p:cNvPr id="7067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</a:ln>
                <a:effectLst/>
              </p:spPr>
              <p:txBody>
                <a:bodyPr wrap="none" lIns="92075" tIns="46038" rIns="92075" bIns="46038" anchor="ctr" anchorCtr="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>
                    <a:spcBef>
                      <a:spcPct val="50000"/>
                    </a:spcBef>
                  </a:pPr>
                  <a:endParaRPr sz="2400"/>
                </a:p>
              </p:txBody>
            </p:sp>
            <p:sp>
              <p:nvSpPr>
                <p:cNvPr id="7067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</a:ln>
                <a:effectLst/>
              </p:spPr>
              <p:txBody>
                <a:bodyPr wrap="none" lIns="92075" tIns="46038" rIns="92075" bIns="46038" anchor="ctr" anchorCtr="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>
                    <a:spcBef>
                      <a:spcPct val="50000"/>
                    </a:spcBef>
                  </a:pPr>
                  <a:endParaRPr sz="2400"/>
                </a:p>
              </p:txBody>
            </p:sp>
            <p:sp>
              <p:nvSpPr>
                <p:cNvPr id="7067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</a:ln>
                <a:effectLst/>
              </p:spPr>
              <p:txBody>
                <a:bodyPr wrap="none" lIns="92075" tIns="46038" rIns="92075" bIns="46038" anchor="ctr" anchorCtr="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>
                    <a:spcBef>
                      <a:spcPct val="50000"/>
                    </a:spcBef>
                  </a:pPr>
                  <a:endParaRPr sz="2400"/>
                </a:p>
              </p:txBody>
            </p:sp>
          </p:grpSp>
          <p:grpSp>
            <p:nvGrpSpPr>
              <p:cNvPr id="70668" name="Group 48"/>
              <p:cNvGrpSpPr/>
              <p:nvPr/>
            </p:nvGrpSpPr>
            <p:grpSpPr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70669" name="Arc 49"/>
                <p:cNvSpPr/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0670" name="Arc 50"/>
                <p:cNvSpPr/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067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</a:ln>
                <a:effectLst/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/>
                </a:p>
              </p:txBody>
            </p:sp>
            <p:sp>
              <p:nvSpPr>
                <p:cNvPr id="70672" name="Freeform 52"/>
                <p:cNvSpPr/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/>
                  <a:ahLst/>
                  <a:cxnLst>
                    <a:cxn ang="0">
                      <a:pos x="212" y="204"/>
                    </a:cxn>
                    <a:cxn ang="0">
                      <a:pos x="194" y="158"/>
                    </a:cxn>
                    <a:cxn ang="0">
                      <a:pos x="188" y="111"/>
                    </a:cxn>
                    <a:cxn ang="0">
                      <a:pos x="183" y="72"/>
                    </a:cxn>
                    <a:cxn ang="0">
                      <a:pos x="178" y="52"/>
                    </a:cxn>
                    <a:cxn ang="0">
                      <a:pos x="169" y="37"/>
                    </a:cxn>
                    <a:cxn ang="0">
                      <a:pos x="157" y="24"/>
                    </a:cxn>
                    <a:cxn ang="0">
                      <a:pos x="143" y="13"/>
                    </a:cxn>
                    <a:cxn ang="0">
                      <a:pos x="124" y="5"/>
                    </a:cxn>
                    <a:cxn ang="0">
                      <a:pos x="100" y="0"/>
                    </a:cxn>
                    <a:cxn ang="0">
                      <a:pos x="76" y="0"/>
                    </a:cxn>
                    <a:cxn ang="0">
                      <a:pos x="54" y="7"/>
                    </a:cxn>
                    <a:cxn ang="0">
                      <a:pos x="35" y="16"/>
                    </a:cxn>
                    <a:cxn ang="0">
                      <a:pos x="18" y="31"/>
                    </a:cxn>
                    <a:cxn ang="0">
                      <a:pos x="5" y="51"/>
                    </a:cxn>
                    <a:cxn ang="0">
                      <a:pos x="0" y="73"/>
                    </a:cxn>
                    <a:cxn ang="0">
                      <a:pos x="3" y="72"/>
                    </a:cxn>
                    <a:cxn ang="0">
                      <a:pos x="15" y="64"/>
                    </a:cxn>
                    <a:cxn ang="0">
                      <a:pos x="35" y="58"/>
                    </a:cxn>
                    <a:cxn ang="0">
                      <a:pos x="56" y="57"/>
                    </a:cxn>
                    <a:cxn ang="0">
                      <a:pos x="74" y="63"/>
                    </a:cxn>
                    <a:cxn ang="0">
                      <a:pos x="87" y="73"/>
                    </a:cxn>
                    <a:cxn ang="0">
                      <a:pos x="93" y="85"/>
                    </a:cxn>
                    <a:cxn ang="0">
                      <a:pos x="96" y="102"/>
                    </a:cxn>
                    <a:cxn ang="0">
                      <a:pos x="100" y="124"/>
                    </a:cxn>
                    <a:cxn ang="0">
                      <a:pos x="106" y="147"/>
                    </a:cxn>
                    <a:cxn ang="0">
                      <a:pos x="116" y="168"/>
                    </a:cxn>
                    <a:cxn ang="0">
                      <a:pos x="131" y="190"/>
                    </a:cxn>
                    <a:cxn ang="0">
                      <a:pos x="150" y="207"/>
                    </a:cxn>
                    <a:cxn ang="0">
                      <a:pos x="172" y="219"/>
                    </a:cxn>
                    <a:cxn ang="0">
                      <a:pos x="194" y="226"/>
                    </a:cxn>
                    <a:cxn ang="0">
                      <a:pos x="220" y="229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0673" name="Freeform 53"/>
                <p:cNvSpPr/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/>
                  <a:ahLst/>
                  <a:cxnLst>
                    <a:cxn ang="0">
                      <a:pos x="7" y="204"/>
                    </a:cxn>
                    <a:cxn ang="0">
                      <a:pos x="25" y="158"/>
                    </a:cxn>
                    <a:cxn ang="0">
                      <a:pos x="31" y="111"/>
                    </a:cxn>
                    <a:cxn ang="0">
                      <a:pos x="36" y="72"/>
                    </a:cxn>
                    <a:cxn ang="0">
                      <a:pos x="41" y="52"/>
                    </a:cxn>
                    <a:cxn ang="0">
                      <a:pos x="50" y="37"/>
                    </a:cxn>
                    <a:cxn ang="0">
                      <a:pos x="62" y="24"/>
                    </a:cxn>
                    <a:cxn ang="0">
                      <a:pos x="77" y="13"/>
                    </a:cxn>
                    <a:cxn ang="0">
                      <a:pos x="96" y="5"/>
                    </a:cxn>
                    <a:cxn ang="0">
                      <a:pos x="120" y="0"/>
                    </a:cxn>
                    <a:cxn ang="0">
                      <a:pos x="143" y="0"/>
                    </a:cxn>
                    <a:cxn ang="0">
                      <a:pos x="165" y="7"/>
                    </a:cxn>
                    <a:cxn ang="0">
                      <a:pos x="184" y="16"/>
                    </a:cxn>
                    <a:cxn ang="0">
                      <a:pos x="201" y="31"/>
                    </a:cxn>
                    <a:cxn ang="0">
                      <a:pos x="215" y="51"/>
                    </a:cxn>
                    <a:cxn ang="0">
                      <a:pos x="221" y="73"/>
                    </a:cxn>
                    <a:cxn ang="0">
                      <a:pos x="217" y="72"/>
                    </a:cxn>
                    <a:cxn ang="0">
                      <a:pos x="205" y="64"/>
                    </a:cxn>
                    <a:cxn ang="0">
                      <a:pos x="184" y="58"/>
                    </a:cxn>
                    <a:cxn ang="0">
                      <a:pos x="164" y="57"/>
                    </a:cxn>
                    <a:cxn ang="0">
                      <a:pos x="145" y="63"/>
                    </a:cxn>
                    <a:cxn ang="0">
                      <a:pos x="132" y="73"/>
                    </a:cxn>
                    <a:cxn ang="0">
                      <a:pos x="127" y="85"/>
                    </a:cxn>
                    <a:cxn ang="0">
                      <a:pos x="123" y="102"/>
                    </a:cxn>
                    <a:cxn ang="0">
                      <a:pos x="120" y="124"/>
                    </a:cxn>
                    <a:cxn ang="0">
                      <a:pos x="113" y="147"/>
                    </a:cxn>
                    <a:cxn ang="0">
                      <a:pos x="104" y="168"/>
                    </a:cxn>
                    <a:cxn ang="0">
                      <a:pos x="89" y="190"/>
                    </a:cxn>
                    <a:cxn ang="0">
                      <a:pos x="69" y="207"/>
                    </a:cxn>
                    <a:cxn ang="0">
                      <a:pos x="47" y="219"/>
                    </a:cxn>
                    <a:cxn ang="0">
                      <a:pos x="25" y="226"/>
                    </a:cxn>
                    <a:cxn ang="0">
                      <a:pos x="0" y="229"/>
                    </a:cxn>
                  </a:cxnLst>
                  <a:rect l="0" t="0" r="r" b="b"/>
                  <a:pathLst>
                    <a:path w="221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ru-RU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067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</a:ln>
                <a:effectLst/>
              </p:spPr>
              <p:txBody>
                <a:bodyPr wrap="none" lIns="92075" tIns="46038" rIns="92075" bIns="46038" anchor="ctr" anchorCtr="0"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>
                    <a:spcBef>
                      <a:spcPct val="50000"/>
                    </a:spcBef>
                  </a:pPr>
                  <a:endParaRPr sz="2400"/>
                </a:p>
              </p:txBody>
            </p:sp>
          </p:grpSp>
        </p:grpSp>
      </p:grpSp>
      <p:sp>
        <p:nvSpPr>
          <p:cNvPr id="70660" name="Rectangle 32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0661" name="Rectangle 33"/>
          <p:cNvSpPr>
            <a:spLocks noGrp="1"/>
          </p:cNvSpPr>
          <p:nvPr>
            <p:ph type="body" idx="1"/>
          </p:nvPr>
        </p:nvSpPr>
        <p:spPr>
          <a:xfrm>
            <a:off x="1500188" y="1524000"/>
            <a:ext cx="7491412" cy="4714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0662" name="Rectangle 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743200" y="5410200"/>
            <a:ext cx="62484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3200" b="1"/>
          </a:p>
        </p:txBody>
      </p:sp>
      <p:sp>
        <p:nvSpPr>
          <p:cNvPr id="70663" name="Rectangle 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70664" name="Rectangle 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585A2C6-F91E-4B73-9807-3326CFD167B2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68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1568450" y="4454525"/>
            <a:ext cx="7573963" cy="952500"/>
          </a:xfrm>
          <a:prstGeom prst="rect">
            <a:avLst/>
          </a:prstGeom>
          <a:solidFill>
            <a:schemeClr val="bg2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71684" name="Freeform 4"/>
          <p:cNvSpPr/>
          <p:nvPr/>
        </p:nvSpPr>
        <p:spPr bwMode="auto">
          <a:xfrm>
            <a:off x="7573962" y="5902325"/>
            <a:ext cx="1570038" cy="955675"/>
          </a:xfrm>
          <a:custGeom>
            <a:avLst/>
            <a:gdLst/>
            <a:ahLst/>
            <a:cxnLst>
              <a:cxn ang="0">
                <a:pos x="612396980" y="0"/>
              </a:cxn>
              <a:cxn ang="0">
                <a:pos x="2147483647" y="871974063"/>
              </a:cxn>
              <a:cxn ang="0">
                <a:pos x="2147483647" y="1512093750"/>
              </a:cxn>
              <a:cxn ang="0">
                <a:pos x="0" y="1514614700"/>
              </a:cxn>
              <a:cxn ang="0">
                <a:pos x="612396980" y="0"/>
              </a:cxn>
            </a:cxnLst>
            <a:rect l="0" t="0" r="0" b="0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71685" name="Freeform 5"/>
          <p:cNvSpPr/>
          <p:nvPr/>
        </p:nvSpPr>
        <p:spPr bwMode="auto">
          <a:xfrm>
            <a:off x="7575550" y="6176962"/>
            <a:ext cx="1568450" cy="681038"/>
          </a:xfrm>
          <a:custGeom>
            <a:avLst/>
            <a:gdLst/>
            <a:ahLst/>
            <a:cxnLst>
              <a:cxn ang="0">
                <a:pos x="0" y="1078626083"/>
              </a:cxn>
              <a:cxn ang="0">
                <a:pos x="1076107513" y="0"/>
              </a:cxn>
              <a:cxn ang="0">
                <a:pos x="2147483647" y="551913020"/>
              </a:cxn>
              <a:cxn ang="0">
                <a:pos x="2147483647" y="1078626083"/>
              </a:cxn>
              <a:cxn ang="0">
                <a:pos x="0" y="1078626083"/>
              </a:cxn>
            </a:cxnLst>
            <a:rect l="0" t="0" r="0" b="0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71686" name="Rectangle 6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71687" name="Freeform 7"/>
          <p:cNvSpPr/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604837500"/>
              </a:cxn>
              <a:cxn ang="0">
                <a:pos x="72580516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71688" name="Freeform 9"/>
          <p:cNvSpPr/>
          <p:nvPr/>
        </p:nvSpPr>
        <p:spPr bwMode="auto">
          <a:xfrm>
            <a:off x="3175" y="-15875"/>
            <a:ext cx="1522412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871974063"/>
              </a:cxn>
              <a:cxn ang="0">
                <a:pos x="72076492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71689" name="Rectangle 9"/>
          <p:cNvSpPr>
            <a:spLocks noGrp="1"/>
          </p:cNvSpPr>
          <p:nvPr>
            <p:ph type="title"/>
          </p:nvPr>
        </p:nvSpPr>
        <p:spPr>
          <a:xfrm>
            <a:off x="2117725" y="0"/>
            <a:ext cx="6867525" cy="1065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1690" name="Rectangle 11"/>
          <p:cNvSpPr>
            <a:spLocks noGrp="1"/>
          </p:cNvSpPr>
          <p:nvPr>
            <p:ph type="body" idx="1"/>
          </p:nvPr>
        </p:nvSpPr>
        <p:spPr>
          <a:xfrm>
            <a:off x="2209800" y="1927225"/>
            <a:ext cx="6775450" cy="4151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2pPr>
            <a:lvl3pPr marL="10858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4287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n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4pPr>
            <a:lvl5pPr marL="17716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5pPr>
            <a:lvl6pPr marL="22288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6pPr>
            <a:lvl7pPr marL="26860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7pPr>
            <a:lvl8pPr marL="31432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8pPr>
            <a:lvl9pPr marL="36004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1691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72400" y="6415088"/>
            <a:ext cx="1371600" cy="423862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F50EF2B3-5410-4910-A398-9189D29C0B96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71692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71693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79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u"/>
        <a:defRPr kumimoji="0" sz="24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2pPr>
      <a:lvl3pPr marL="10858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4287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kumimoji="0" sz="1600" b="0" i="0" u="none">
          <a:solidFill>
            <a:schemeClr val="tx1"/>
          </a:solidFill>
          <a:latin typeface="+mn-lt"/>
        </a:defRPr>
      </a:lvl4pPr>
      <a:lvl5pPr marL="17716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kumimoji="0" sz="1600" b="0" i="0" u="none">
          <a:solidFill>
            <a:schemeClr val="tx1"/>
          </a:solidFill>
          <a:latin typeface="+mn-lt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Group 2"/>
          <p:cNvGrpSpPr/>
          <p:nvPr/>
        </p:nvGrpSpPr>
        <p:grpSpPr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72712" name="Oval 3"/>
            <p:cNvSpPr/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2713" name="Oval 4"/>
            <p:cNvSpPr/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2714" name="Oval 5"/>
            <p:cNvSpPr/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2715" name="Oval 6"/>
            <p:cNvSpPr/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2716" name="Oval 7"/>
            <p:cNvSpPr/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2717" name="Oval 8"/>
            <p:cNvSpPr/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</p:grpSp>
      <p:sp>
        <p:nvSpPr>
          <p:cNvPr id="72707" name="Rectangle 8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¡"/>
              <a:defRPr kumimoji="0" lang="ru-RU" altLang="en-US" sz="27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l"/>
              <a:defRPr kumimoji="0" lang="ru-RU" altLang="en-US" sz="23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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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2708" name="Rectangle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8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8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270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/>
          </a:p>
        </p:txBody>
      </p:sp>
      <p:sp>
        <p:nvSpPr>
          <p:cNvPr id="7271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/>
          </a:p>
        </p:txBody>
      </p:sp>
      <p:sp>
        <p:nvSpPr>
          <p:cNvPr id="7271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CFD5D6F-FD35-424B-A6F3-832F8397C53D}" type="slidenum">
              <a:rPr sz="1000"/>
              <a:t>‹#›</a:t>
            </a:fld>
            <a:endParaRPr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990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8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¡"/>
        <a:defRPr kumimoji="0" sz="27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l"/>
        <a:defRPr kumimoji="0" sz="23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 typeface="Wingdings" pitchFamily="2" charset="2"/>
        <a:buChar char="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730" name="Group 2"/>
          <p:cNvGrpSpPr/>
          <p:nvPr/>
        </p:nvGrpSpPr>
        <p:grpSpPr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73736" name="Rectangle 3"/>
            <p:cNvSpPr/>
            <p:nvPr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0F0F0F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37" name="Rectangle 4"/>
            <p:cNvSpPr/>
            <p:nvPr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38" name="Rectangle 5"/>
            <p:cNvSpPr/>
            <p:nvPr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39" name="Rectangle 6"/>
            <p:cNvSpPr/>
            <p:nvPr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0" name="Rectangle 7"/>
            <p:cNvSpPr/>
            <p:nvPr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1" name="Rectangle 8"/>
            <p:cNvSpPr/>
            <p:nvPr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2" name="Rectangle 9"/>
            <p:cNvSpPr/>
            <p:nvPr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11B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43" name="Rectangle 10"/>
            <p:cNvSpPr/>
            <p:nvPr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rgbClr val="4C19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44" name="Rectangle 11"/>
            <p:cNvSpPr/>
            <p:nvPr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5" name="Rectangle 12"/>
            <p:cNvSpPr/>
            <p:nvPr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6" name="Rectangle 13"/>
            <p:cNvSpPr/>
            <p:nvPr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7" name="Rectangle 14"/>
            <p:cNvSpPr/>
            <p:nvPr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48" name="Rectangle 15"/>
            <p:cNvSpPr/>
            <p:nvPr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49" name="Rectangle 16"/>
            <p:cNvSpPr/>
            <p:nvPr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50" name="Rectangle 17"/>
            <p:cNvSpPr/>
            <p:nvPr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51" name="Rectangle 18"/>
            <p:cNvSpPr/>
            <p:nvPr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52" name="Rectangle 19"/>
            <p:cNvSpPr/>
            <p:nvPr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ahoma" pitchFamily="34" charset="0"/>
              </a:endParaRPr>
            </a:p>
          </p:txBody>
        </p:sp>
        <p:sp>
          <p:nvSpPr>
            <p:cNvPr id="73753" name="Rectangle 20"/>
            <p:cNvSpPr/>
            <p:nvPr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54" name="Rectangle 21"/>
            <p:cNvSpPr/>
            <p:nvPr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73755" name="Freeform 22"/>
            <p:cNvSpPr/>
            <p:nvPr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0" b="0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</a:ln>
          </p:spPr>
        </p:sp>
        <p:sp>
          <p:nvSpPr>
            <p:cNvPr id="73756" name="Freeform 23"/>
            <p:cNvSpPr/>
            <p:nvPr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0" b="0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rgbClr val="080808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73731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3732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3733" name="Rectangle 2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73734" name="Rectangle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73735" name="Rectangle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2BC17E79-65D3-4DC0-9A1B-273AFDF557FC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01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2"/>
          <p:cNvGrpSpPr/>
          <p:nvPr/>
        </p:nvGrpSpPr>
        <p:grpSpPr>
          <a:xfrm>
            <a:off x="4762" y="0"/>
            <a:ext cx="1728788" cy="6865938"/>
            <a:chOff x="3" y="0"/>
            <a:chExt cx="1089" cy="4325"/>
          </a:xfrm>
        </p:grpSpPr>
        <p:sp>
          <p:nvSpPr>
            <p:cNvPr id="74760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761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762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74763" name="AutoShape 6"/>
            <p:cNvSpPr/>
            <p:nvPr/>
          </p:nvSpPr>
          <p:spPr>
            <a:xfrm rot="6000000">
              <a:off x="348" y="1644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74755" name="Rectangle 7"/>
          <p:cNvSpPr>
            <a:spLocks noGrp="1"/>
          </p:cNvSpPr>
          <p:nvPr>
            <p:ph type="title"/>
          </p:nvPr>
        </p:nvSpPr>
        <p:spPr>
          <a:xfrm>
            <a:off x="1370012" y="2476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4756" name="Rectangle 8"/>
          <p:cNvSpPr>
            <a:spLocks noGrp="1"/>
          </p:cNvSpPr>
          <p:nvPr>
            <p:ph type="body" idx="1"/>
          </p:nvPr>
        </p:nvSpPr>
        <p:spPr>
          <a:xfrm>
            <a:off x="1370012" y="16764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4757" name="Rectangle 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7475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39921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7475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7413" y="6399213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15B6950-2FC6-4D04-8F02-8ADE4CA470C1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1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8" name="Group 2"/>
          <p:cNvGrpSpPr/>
          <p:nvPr/>
        </p:nvGrpSpPr>
        <p:grpSpPr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7578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algn="ctr" eaLnBrk="1" hangingPunct="1"/>
              <a:endParaRPr lang="ru-RU" altLang="ru-RU" sz="2400"/>
            </a:p>
          </p:txBody>
        </p:sp>
        <p:sp>
          <p:nvSpPr>
            <p:cNvPr id="75788" name="AutoShape 4"/>
            <p:cNvSpPr/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endParaRPr lang="ru-RU" altLang="ru-RU" sz="2400"/>
            </a:p>
          </p:txBody>
        </p:sp>
      </p:grpSp>
      <p:grpSp>
        <p:nvGrpSpPr>
          <p:cNvPr id="75779" name="Group 5"/>
          <p:cNvGrpSpPr/>
          <p:nvPr/>
        </p:nvGrpSpPr>
        <p:grpSpPr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75785" name="AutoShape 6"/>
            <p:cNvSpPr/>
            <p:nvPr/>
          </p:nvSpPr>
          <p:spPr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75786" name="AutoShape 7"/>
            <p:cNvSpPr/>
            <p:nvPr/>
          </p:nvSpPr>
          <p:spPr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75780" name="AutoShape 9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1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ru-RU" altLang="en-US" sz="36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5781" name="Rectangle 10"/>
          <p:cNvSpPr>
            <a:spLocks noGrp="1"/>
          </p:cNvSpPr>
          <p:nvPr>
            <p:ph type="body" idx="1"/>
          </p:nvPr>
        </p:nvSpPr>
        <p:spPr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Tx/>
              <a:buChar char="–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5782" name="Rectangle 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solidFill>
                <a:schemeClr val="bg1"/>
              </a:solidFill>
            </a:endParaRPr>
          </a:p>
        </p:txBody>
      </p:sp>
      <p:sp>
        <p:nvSpPr>
          <p:cNvPr id="75783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/>
          </a:p>
        </p:txBody>
      </p:sp>
      <p:sp>
        <p:nvSpPr>
          <p:cNvPr id="75784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200" y="6248400"/>
            <a:ext cx="587375" cy="4889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ECAF2EF0-F295-419C-B921-CE2BA48E8DFA}" type="slidenum">
              <a:rPr sz="2600" b="1">
                <a:solidFill>
                  <a:schemeClr val="bg1"/>
                </a:solidFill>
              </a:rPr>
              <a:t>‹#›</a:t>
            </a:fld>
            <a:endParaRPr sz="2600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23" r:id="rId1"/>
  </p:sldLayoutIdLst>
  <p:transition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1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Tx/>
        <a:buChar char="–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>
            <a:duotone>
              <a:schemeClr val="bg1"/>
              <a:srgbClr val="FFFFFF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Freeform 4"/>
          <p:cNvSpPr/>
          <p:nvPr/>
        </p:nvSpPr>
        <p:spPr bwMode="auto">
          <a:xfrm>
            <a:off x="285750" y="2803525"/>
            <a:ext cx="1588" cy="3035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</a:ln>
        </p:spPr>
      </p:sp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2699401-3A94-490E-8AB9-4FDEE02AADBC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34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EA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bamboo"/>
          <p:cNvPicPr/>
          <p:nvPr/>
        </p:nvPicPr>
        <p:blipFill>
          <a:blip r:embed="rId3"/>
          <a:srcRect r="13793"/>
          <a:stretch>
            <a:fillRect/>
          </a:stretch>
        </p:blipFill>
        <p:spPr bwMode="ltGray">
          <a:xfrm>
            <a:off x="6292850" y="-1588"/>
            <a:ext cx="2857500" cy="6869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7" name="Rectangle 3"/>
          <p:cNvSpPr>
            <a:spLocks noGrp="1"/>
          </p:cNvSpPr>
          <p:nvPr>
            <p:ph type="title"/>
          </p:nvPr>
        </p:nvSpPr>
        <p:spPr>
          <a:xfrm>
            <a:off x="228600" y="320675"/>
            <a:ext cx="7467600" cy="1431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7828" name="Rectangle 4"/>
          <p:cNvSpPr>
            <a:spLocks noGrp="1"/>
          </p:cNvSpPr>
          <p:nvPr>
            <p:ph type="body" idx="1"/>
          </p:nvPr>
        </p:nvSpPr>
        <p:spPr>
          <a:xfrm>
            <a:off x="228600" y="1981200"/>
            <a:ext cx="75438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78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7175" y="6248400"/>
            <a:ext cx="1622425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7B89E73D-BEF7-4F0F-8C12-81BB3678A60E}" type="datetime1">
              <a:rPr lang="ru-RU" sz="1400"/>
              <a:t>30.03.2026</a:t>
            </a:fld>
            <a:endParaRPr sz="1400"/>
          </a:p>
        </p:txBody>
      </p:sp>
      <p:sp>
        <p:nvSpPr>
          <p:cNvPr id="778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108200" y="6248400"/>
            <a:ext cx="29972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778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486400" y="6248400"/>
            <a:ext cx="1371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BAC007F-25EB-4506-AD3B-C5AD9408B9A7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45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­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50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78856" name="Rectangle 3"/>
            <p:cNvSpPr/>
            <p:nvPr/>
          </p:nvSpPr>
          <p:spPr bwMode="ltGray">
            <a:xfrm>
              <a:off x="0" y="4032"/>
              <a:ext cx="5760" cy="9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78857" name="Rectangle 4" descr="C:\PM\mutegras.BMP"/>
            <p:cNvSpPr/>
            <p:nvPr/>
          </p:nvSpPr>
          <p:spPr bwMode="ltGray">
            <a:xfrm>
              <a:off x="0" y="0"/>
              <a:ext cx="5760" cy="2304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cxnSp>
          <p:nvCxnSpPr>
            <p:cNvPr id="78858" name="Line 5"/>
            <p:cNvCxnSpPr/>
            <p:nvPr/>
          </p:nvCxnSpPr>
          <p:spPr bwMode="ltGray">
            <a:xfrm>
              <a:off x="0" y="2304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miter lim="800000"/>
            </a:ln>
          </p:spPr>
        </p:cxnSp>
        <p:sp>
          <p:nvSpPr>
            <p:cNvPr id="78859" name="Rectangle 6" descr="C:\PM\mutegras.BMP"/>
            <p:cNvSpPr/>
            <p:nvPr/>
          </p:nvSpPr>
          <p:spPr bwMode="ltGray">
            <a:xfrm>
              <a:off x="0" y="4128"/>
              <a:ext cx="5760" cy="192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cxnSp>
          <p:nvCxnSpPr>
            <p:cNvPr id="78860" name="Line 7"/>
            <p:cNvCxnSpPr/>
            <p:nvPr/>
          </p:nvCxnSpPr>
          <p:spPr bwMode="ltGray">
            <a:xfrm>
              <a:off x="0" y="4128"/>
              <a:ext cx="5760" cy="1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miter lim="800000"/>
            </a:ln>
          </p:spPr>
        </p:cxnSp>
        <p:sp>
          <p:nvSpPr>
            <p:cNvPr id="78861" name="Rectangle 8"/>
            <p:cNvSpPr/>
            <p:nvPr/>
          </p:nvSpPr>
          <p:spPr bwMode="ltGray">
            <a:xfrm>
              <a:off x="384" y="1584"/>
              <a:ext cx="5376" cy="432"/>
            </a:xfrm>
            <a:prstGeom prst="rect">
              <a:avLst/>
            </a:prstGeom>
            <a:solidFill>
              <a:schemeClr val="hlink">
                <a:alpha val="50195"/>
              </a:schemeClr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</p:grpSp>
      <p:sp>
        <p:nvSpPr>
          <p:cNvPr id="78851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78852" name="Rectangle 9"/>
          <p:cNvSpPr>
            <a:spLocks noGrp="1"/>
          </p:cNvSpPr>
          <p:nvPr>
            <p:ph type="body" idx="1"/>
          </p:nvPr>
        </p:nvSpPr>
        <p:spPr>
          <a:xfrm>
            <a:off x="685800" y="1849438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885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784B1E0C-8B17-48A6-AB72-6E79D536835F}" type="datetime1">
              <a:rPr lang="ru-RU" sz="1400">
                <a:solidFill>
                  <a:srgbClr val="003300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7885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  <p:sp>
        <p:nvSpPr>
          <p:cNvPr id="7885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4C7225A1-CE5B-4793-85FD-5F19B94FB2E1}" type="slidenum">
              <a:rPr sz="1400">
                <a:solidFill>
                  <a:srgbClr val="003300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003300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057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1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58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874" name="Group 2"/>
          <p:cNvGrpSpPr/>
          <p:nvPr/>
        </p:nvGrpSpPr>
        <p:grpSpPr>
          <a:xfrm>
            <a:off x="0" y="0"/>
            <a:ext cx="9144000" cy="6856412"/>
            <a:chOff x="0" y="0"/>
            <a:chExt cx="5760" cy="4319"/>
          </a:xfrm>
        </p:grpSpPr>
        <p:sp>
          <p:nvSpPr>
            <p:cNvPr id="79880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0" b="0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rgbClr val="00005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81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0" b="0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rgbClr val="00005D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882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0" b="0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rgbClr val="00006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83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18" y="64"/>
                </a:cxn>
                <a:cxn ang="0">
                  <a:pos x="1718" y="58"/>
                </a:cxn>
                <a:cxn ang="0">
                  <a:pos x="0" y="0"/>
                </a:cxn>
                <a:cxn ang="0">
                  <a:pos x="0" y="46"/>
                </a:cxn>
                <a:cxn ang="0">
                  <a:pos x="1718" y="64"/>
                </a:cxn>
                <a:cxn ang="0">
                  <a:pos x="1718" y="64"/>
                </a:cxn>
              </a:cxnLst>
              <a:rect l="0" t="0" r="0" b="0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84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0" b="0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rgbClr val="00007D"/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9885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3" y="48"/>
                </a:cxn>
                <a:cxn ang="0">
                  <a:pos x="973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3" y="48"/>
                </a:cxn>
                <a:cxn ang="0">
                  <a:pos x="973" y="48"/>
                </a:cxn>
              </a:cxnLst>
              <a:rect l="0" t="0" r="0" b="0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79886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37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37" y="0"/>
                </a:cxn>
                <a:cxn ang="0">
                  <a:pos x="2137" y="0"/>
                </a:cxn>
              </a:cxnLst>
              <a:rect l="0" t="0" r="0" b="0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79887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0" b="0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rgbClr val="00006F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88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76" y="276"/>
                </a:cxn>
                <a:cxn ang="0">
                  <a:pos x="2511" y="204"/>
                </a:cxn>
                <a:cxn ang="0">
                  <a:pos x="2254" y="0"/>
                </a:cxn>
                <a:cxn ang="0">
                  <a:pos x="0" y="276"/>
                </a:cxn>
                <a:cxn ang="0">
                  <a:pos x="2176" y="276"/>
                </a:cxn>
                <a:cxn ang="0">
                  <a:pos x="2176" y="276"/>
                </a:cxn>
              </a:cxnLst>
              <a:rect l="0" t="0" r="0" b="0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79889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0" b="0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08089C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90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7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7" y="240"/>
                </a:cxn>
                <a:cxn ang="0">
                  <a:pos x="727" y="240"/>
                </a:cxn>
              </a:cxnLst>
              <a:rect l="0" t="0" r="0" b="0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79891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0" b="0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rgbClr val="000053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892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7" y="318"/>
                </a:cxn>
                <a:cxn ang="0">
                  <a:pos x="727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7" y="318"/>
                </a:cxn>
                <a:cxn ang="0">
                  <a:pos x="727" y="318"/>
                </a:cxn>
              </a:cxnLst>
              <a:rect l="0" t="0" r="0" b="0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93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0" b="0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rgbClr val="000055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894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B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895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0" b="0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0F0F9F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896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0" b="0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79897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7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898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0" b="0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</p:sp>
        <p:sp>
          <p:nvSpPr>
            <p:cNvPr id="79899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F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00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5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9901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0" b="0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1717A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02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0" b="0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79903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5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79904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0" b="0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9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79905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0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0" b="0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79906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0" b="0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rgbClr val="000061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07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0" b="0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</p:sp>
        <p:sp>
          <p:nvSpPr>
            <p:cNvPr id="79908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0" b="0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rgbClr val="00005D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09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0" b="0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rgbClr val="00008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79910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4A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11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8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12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0" b="0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5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79913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58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14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00006F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79915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0" b="0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rgbClr val="000079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grpSp>
          <p:nvGrpSpPr>
            <p:cNvPr id="79916" name="Group 39"/>
            <p:cNvGrpSpPr/>
            <p:nvPr/>
          </p:nvGrpSpPr>
          <p:grpSpPr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79917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006F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79918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0" b="0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1717A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</p:grpSp>
      </p:grpSp>
      <p:sp>
        <p:nvSpPr>
          <p:cNvPr id="79875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79876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Blip>
                <a:blip r:embed="rId4"/>
              </a:buBlip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Blip>
                <a:blip r:embed="rId5"/>
              </a:buBlip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6"/>
              </a:buBlip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6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6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6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Blip>
                <a:blip r:embed="rId6"/>
              </a:buBlip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9877" name="Rectangle 4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D62673FA-FA9B-4A0E-B512-D65923E2CAE3}" type="datetime1">
              <a:rPr lang="ru-RU" sz="1200">
                <a:effectLst>
                  <a:outerShdw blurRad="38100" dist="38100" dir="2700000" algn="tl">
                    <a:schemeClr val="bg2"/>
                  </a:outerShdw>
                </a:effectLst>
              </a:rPr>
              <a:t>30.03.2026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9878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79879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1C035A1-DE7D-4B54-ADAD-E540838B17CB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68" r:id="rId1"/>
  </p:sldLayoutIdLst>
  <p:transition spd="med">
    <p:comb/>
    <p:sndAc>
      <p:stSnd>
        <p:snd r:embed="rId3" name="chimes.wav"/>
      </p:stSnd>
    </p:sndAc>
  </p:transition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4"/>
        </a:buBlip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5"/>
        </a:buBlip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6"/>
        </a:buBlip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898" name="Group 2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80904" name="Freeform 3"/>
            <p:cNvSpPr/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0" b="0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0905" name="Freeform 4"/>
            <p:cNvSpPr/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74" y="933"/>
                </a:cxn>
                <a:cxn ang="0">
                  <a:pos x="538" y="611"/>
                </a:cxn>
                <a:cxn ang="0">
                  <a:pos x="664" y="354"/>
                </a:cxn>
                <a:cxn ang="0">
                  <a:pos x="917" y="525"/>
                </a:cxn>
                <a:cxn ang="0">
                  <a:pos x="1202" y="777"/>
                </a:cxn>
                <a:cxn ang="0">
                  <a:pos x="1467" y="992"/>
                </a:cxn>
                <a:cxn ang="0">
                  <a:pos x="1782" y="1216"/>
                </a:cxn>
                <a:cxn ang="0">
                  <a:pos x="1863" y="1264"/>
                </a:cxn>
                <a:cxn ang="0">
                  <a:pos x="1817" y="1212"/>
                </a:cxn>
                <a:cxn ang="0">
                  <a:pos x="1397" y="896"/>
                </a:cxn>
                <a:cxn ang="0">
                  <a:pos x="1076" y="611"/>
                </a:cxn>
                <a:cxn ang="0">
                  <a:pos x="715" y="294"/>
                </a:cxn>
                <a:cxn ang="0">
                  <a:pos x="989" y="278"/>
                </a:cxn>
                <a:cxn ang="0">
                  <a:pos x="1272" y="284"/>
                </a:cxn>
                <a:cxn ang="0">
                  <a:pos x="1598" y="240"/>
                </a:cxn>
                <a:cxn ang="0">
                  <a:pos x="2101" y="176"/>
                </a:cxn>
                <a:cxn ang="0">
                  <a:pos x="2053" y="155"/>
                </a:cxn>
                <a:cxn ang="0">
                  <a:pos x="1527" y="230"/>
                </a:cxn>
                <a:cxn ang="0">
                  <a:pos x="1196" y="246"/>
                </a:cxn>
                <a:cxn ang="0">
                  <a:pos x="751" y="230"/>
                </a:cxn>
                <a:cxn ang="0">
                  <a:pos x="811" y="203"/>
                </a:cxn>
                <a:cxn ang="0">
                  <a:pos x="1130" y="0"/>
                </a:cxn>
                <a:cxn ang="0">
                  <a:pos x="1076" y="26"/>
                </a:cxn>
                <a:cxn ang="0">
                  <a:pos x="1000" y="75"/>
                </a:cxn>
                <a:cxn ang="0">
                  <a:pos x="847" y="171"/>
                </a:cxn>
                <a:cxn ang="0">
                  <a:pos x="664" y="252"/>
                </a:cxn>
                <a:cxn ang="0">
                  <a:pos x="628" y="322"/>
                </a:cxn>
                <a:cxn ang="0">
                  <a:pos x="301" y="525"/>
                </a:cxn>
                <a:cxn ang="0">
                  <a:pos x="0" y="649"/>
                </a:cxn>
                <a:cxn ang="0">
                  <a:pos x="0" y="654"/>
                </a:cxn>
                <a:cxn ang="0">
                  <a:pos x="0" y="686"/>
                </a:cxn>
                <a:cxn ang="0">
                  <a:pos x="295" y="568"/>
                </a:cxn>
                <a:cxn ang="0">
                  <a:pos x="586" y="386"/>
                </a:cxn>
                <a:cxn ang="0">
                  <a:pos x="502" y="601"/>
                </a:cxn>
                <a:cxn ang="0">
                  <a:pos x="520" y="890"/>
                </a:cxn>
                <a:cxn ang="0">
                  <a:pos x="456" y="1045"/>
                </a:cxn>
                <a:cxn ang="0">
                  <a:pos x="325" y="1324"/>
                </a:cxn>
                <a:cxn ang="0">
                  <a:pos x="319" y="1517"/>
                </a:cxn>
                <a:cxn ang="0">
                  <a:pos x="325" y="1517"/>
                </a:cxn>
                <a:cxn ang="0">
                  <a:pos x="343" y="1388"/>
                </a:cxn>
                <a:cxn ang="0">
                  <a:pos x="574" y="933"/>
                </a:cxn>
                <a:cxn ang="0">
                  <a:pos x="574" y="933"/>
                </a:cxn>
              </a:cxnLst>
              <a:rect l="0" t="0" r="0" b="0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06" name="Freeform 5"/>
            <p:cNvSpPr/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0" b="0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07" name="Freeform 6"/>
            <p:cNvSpPr/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5" y="1192"/>
                </a:cxn>
                <a:cxn ang="0">
                  <a:pos x="494" y="1198"/>
                </a:cxn>
                <a:cxn ang="0">
                  <a:pos x="584" y="1156"/>
                </a:cxn>
                <a:cxn ang="0">
                  <a:pos x="819" y="1091"/>
                </a:cxn>
                <a:cxn ang="0">
                  <a:pos x="941" y="1061"/>
                </a:cxn>
                <a:cxn ang="0">
                  <a:pos x="765" y="993"/>
                </a:cxn>
                <a:cxn ang="0">
                  <a:pos x="560" y="957"/>
                </a:cxn>
                <a:cxn ang="0">
                  <a:pos x="199" y="975"/>
                </a:cxn>
                <a:cxn ang="0">
                  <a:pos x="301" y="897"/>
                </a:cxn>
                <a:cxn ang="0">
                  <a:pos x="500" y="807"/>
                </a:cxn>
                <a:cxn ang="0">
                  <a:pos x="700" y="675"/>
                </a:cxn>
                <a:cxn ang="0">
                  <a:pos x="706" y="675"/>
                </a:cxn>
                <a:cxn ang="0">
                  <a:pos x="718" y="669"/>
                </a:cxn>
                <a:cxn ang="0">
                  <a:pos x="759" y="651"/>
                </a:cxn>
                <a:cxn ang="0">
                  <a:pos x="783" y="645"/>
                </a:cxn>
                <a:cxn ang="0">
                  <a:pos x="795" y="633"/>
                </a:cxn>
                <a:cxn ang="0">
                  <a:pos x="801" y="621"/>
                </a:cxn>
                <a:cxn ang="0">
                  <a:pos x="795" y="615"/>
                </a:cxn>
                <a:cxn ang="0">
                  <a:pos x="789" y="603"/>
                </a:cxn>
                <a:cxn ang="0">
                  <a:pos x="789" y="577"/>
                </a:cxn>
                <a:cxn ang="0">
                  <a:pos x="801" y="547"/>
                </a:cxn>
                <a:cxn ang="0">
                  <a:pos x="813" y="517"/>
                </a:cxn>
                <a:cxn ang="0">
                  <a:pos x="831" y="487"/>
                </a:cxn>
                <a:cxn ang="0">
                  <a:pos x="843" y="457"/>
                </a:cxn>
                <a:cxn ang="0">
                  <a:pos x="849" y="439"/>
                </a:cxn>
                <a:cxn ang="0">
                  <a:pos x="857" y="433"/>
                </a:cxn>
                <a:cxn ang="0">
                  <a:pos x="857" y="349"/>
                </a:cxn>
                <a:cxn ang="0">
                  <a:pos x="857" y="343"/>
                </a:cxn>
                <a:cxn ang="0">
                  <a:pos x="863" y="337"/>
                </a:cxn>
                <a:cxn ang="0">
                  <a:pos x="881" y="307"/>
                </a:cxn>
                <a:cxn ang="0">
                  <a:pos x="893" y="271"/>
                </a:cxn>
                <a:cxn ang="0">
                  <a:pos x="905" y="241"/>
                </a:cxn>
                <a:cxn ang="0">
                  <a:pos x="911" y="229"/>
                </a:cxn>
                <a:cxn ang="0">
                  <a:pos x="917" y="217"/>
                </a:cxn>
                <a:cxn ang="0">
                  <a:pos x="935" y="173"/>
                </a:cxn>
                <a:cxn ang="0">
                  <a:pos x="953" y="137"/>
                </a:cxn>
                <a:cxn ang="0">
                  <a:pos x="959" y="125"/>
                </a:cxn>
                <a:cxn ang="0">
                  <a:pos x="959" y="119"/>
                </a:cxn>
                <a:cxn ang="0">
                  <a:pos x="977" y="0"/>
                </a:cxn>
                <a:cxn ang="0">
                  <a:pos x="953" y="47"/>
                </a:cxn>
                <a:cxn ang="0">
                  <a:pos x="789" y="113"/>
                </a:cxn>
                <a:cxn ang="0">
                  <a:pos x="712" y="161"/>
                </a:cxn>
                <a:cxn ang="0">
                  <a:pos x="464" y="235"/>
                </a:cxn>
                <a:cxn ang="0">
                  <a:pos x="283" y="289"/>
                </a:cxn>
                <a:cxn ang="0">
                  <a:pos x="175" y="295"/>
                </a:cxn>
                <a:cxn ang="0">
                  <a:pos x="12" y="487"/>
                </a:cxn>
                <a:cxn ang="0">
                  <a:pos x="0" y="511"/>
                </a:cxn>
                <a:cxn ang="0">
                  <a:pos x="0" y="1192"/>
                </a:cxn>
                <a:cxn ang="0">
                  <a:pos x="96" y="1186"/>
                </a:cxn>
                <a:cxn ang="0">
                  <a:pos x="325" y="1192"/>
                </a:cxn>
                <a:cxn ang="0">
                  <a:pos x="325" y="1192"/>
                </a:cxn>
              </a:cxnLst>
              <a:rect l="0" t="0" r="0" b="0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08" name="Freeform 7"/>
            <p:cNvSpPr/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0" b="0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09" name="Freeform 8"/>
            <p:cNvSpPr/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42" y="771"/>
                </a:cxn>
                <a:cxn ang="0">
                  <a:pos x="1200" y="1239"/>
                </a:cxn>
                <a:cxn ang="0">
                  <a:pos x="964" y="1197"/>
                </a:cxn>
                <a:cxn ang="0">
                  <a:pos x="729" y="1131"/>
                </a:cxn>
                <a:cxn ang="0">
                  <a:pos x="446" y="1113"/>
                </a:cxn>
                <a:cxn ang="0">
                  <a:pos x="0" y="1083"/>
                </a:cxn>
                <a:cxn ang="0">
                  <a:pos x="30" y="1119"/>
                </a:cxn>
                <a:cxn ang="0">
                  <a:pos x="500" y="1137"/>
                </a:cxn>
                <a:cxn ang="0">
                  <a:pos x="783" y="1191"/>
                </a:cxn>
                <a:cxn ang="0">
                  <a:pos x="1140" y="1307"/>
                </a:cxn>
                <a:cxn ang="0">
                  <a:pos x="1078" y="1325"/>
                </a:cxn>
                <a:cxn ang="0">
                  <a:pos x="717" y="1511"/>
                </a:cxn>
                <a:cxn ang="0">
                  <a:pos x="771" y="1487"/>
                </a:cxn>
                <a:cxn ang="0">
                  <a:pos x="869" y="1445"/>
                </a:cxn>
                <a:cxn ang="0">
                  <a:pos x="1030" y="1361"/>
                </a:cxn>
                <a:cxn ang="0">
                  <a:pos x="1224" y="1301"/>
                </a:cxn>
                <a:cxn ang="0">
                  <a:pos x="1277" y="1227"/>
                </a:cxn>
                <a:cxn ang="0">
                  <a:pos x="1646" y="1047"/>
                </a:cxn>
                <a:cxn ang="0">
                  <a:pos x="1947" y="957"/>
                </a:cxn>
                <a:cxn ang="0">
                  <a:pos x="2194" y="825"/>
                </a:cxn>
                <a:cxn ang="0">
                  <a:pos x="1977" y="915"/>
                </a:cxn>
                <a:cxn ang="0">
                  <a:pos x="1670" y="993"/>
                </a:cxn>
                <a:cxn ang="0">
                  <a:pos x="1351" y="1155"/>
                </a:cxn>
                <a:cxn ang="0">
                  <a:pos x="1513" y="909"/>
                </a:cxn>
                <a:cxn ang="0">
                  <a:pos x="1634" y="547"/>
                </a:cxn>
                <a:cxn ang="0">
                  <a:pos x="1754" y="374"/>
                </a:cxn>
                <a:cxn ang="0">
                  <a:pos x="1995" y="60"/>
                </a:cxn>
                <a:cxn ang="0">
                  <a:pos x="2019" y="0"/>
                </a:cxn>
                <a:cxn ang="0">
                  <a:pos x="1989" y="0"/>
                </a:cxn>
                <a:cxn ang="0">
                  <a:pos x="1610" y="482"/>
                </a:cxn>
                <a:cxn ang="0">
                  <a:pos x="1489" y="891"/>
                </a:cxn>
                <a:cxn ang="0">
                  <a:pos x="1265" y="1179"/>
                </a:cxn>
                <a:cxn ang="0">
                  <a:pos x="1140" y="909"/>
                </a:cxn>
                <a:cxn ang="0">
                  <a:pos x="1018" y="542"/>
                </a:cxn>
                <a:cxn ang="0">
                  <a:pos x="893" y="222"/>
                </a:cxn>
                <a:cxn ang="0">
                  <a:pos x="795" y="0"/>
                </a:cxn>
                <a:cxn ang="0">
                  <a:pos x="759" y="0"/>
                </a:cxn>
                <a:cxn ang="0">
                  <a:pos x="911" y="356"/>
                </a:cxn>
                <a:cxn ang="0">
                  <a:pos x="1042" y="771"/>
                </a:cxn>
                <a:cxn ang="0">
                  <a:pos x="1042" y="771"/>
                </a:cxn>
              </a:cxnLst>
              <a:rect l="0" t="0" r="0" b="0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0" name="Freeform 9"/>
            <p:cNvSpPr/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3" y="566"/>
                </a:cxn>
                <a:cxn ang="0">
                  <a:pos x="331" y="440"/>
                </a:cxn>
                <a:cxn ang="0">
                  <a:pos x="650" y="218"/>
                </a:cxn>
                <a:cxn ang="0">
                  <a:pos x="819" y="0"/>
                </a:cxn>
                <a:cxn ang="0">
                  <a:pos x="681" y="150"/>
                </a:cxn>
                <a:cxn ang="0">
                  <a:pos x="146" y="506"/>
                </a:cxn>
                <a:cxn ang="0">
                  <a:pos x="0" y="736"/>
                </a:cxn>
                <a:cxn ang="0">
                  <a:pos x="0" y="808"/>
                </a:cxn>
                <a:cxn ang="0">
                  <a:pos x="163" y="566"/>
                </a:cxn>
                <a:cxn ang="0">
                  <a:pos x="163" y="566"/>
                </a:cxn>
              </a:cxnLst>
              <a:rect l="0" t="0" r="0" b="0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1" name="Freeform 10"/>
            <p:cNvSpPr/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4" y="66"/>
                </a:cxn>
                <a:cxn ang="0">
                  <a:pos x="765" y="0"/>
                </a:cxn>
                <a:cxn ang="0">
                  <a:pos x="500" y="36"/>
                </a:cxn>
                <a:cxn ang="0">
                  <a:pos x="140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4" y="66"/>
                </a:cxn>
                <a:cxn ang="0">
                  <a:pos x="464" y="66"/>
                </a:cxn>
              </a:cxnLst>
              <a:rect l="0" t="0" r="0" b="0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2" name="Freeform 11"/>
            <p:cNvSpPr/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99" y="241"/>
                </a:cxn>
                <a:cxn ang="0">
                  <a:pos x="1748" y="235"/>
                </a:cxn>
                <a:cxn ang="0">
                  <a:pos x="2105" y="253"/>
                </a:cxn>
                <a:cxn ang="0">
                  <a:pos x="2525" y="235"/>
                </a:cxn>
                <a:cxn ang="0">
                  <a:pos x="3195" y="206"/>
                </a:cxn>
                <a:cxn ang="0">
                  <a:pos x="3141" y="188"/>
                </a:cxn>
                <a:cxn ang="0">
                  <a:pos x="2442" y="223"/>
                </a:cxn>
                <a:cxn ang="0">
                  <a:pos x="2019" y="223"/>
                </a:cxn>
                <a:cxn ang="0">
                  <a:pos x="1471" y="188"/>
                </a:cxn>
                <a:cxn ang="0">
                  <a:pos x="1555" y="168"/>
                </a:cxn>
                <a:cxn ang="0">
                  <a:pos x="2055" y="0"/>
                </a:cxn>
                <a:cxn ang="0">
                  <a:pos x="1977" y="24"/>
                </a:cxn>
                <a:cxn ang="0">
                  <a:pos x="1852" y="66"/>
                </a:cxn>
                <a:cxn ang="0">
                  <a:pos x="1616" y="138"/>
                </a:cxn>
                <a:cxn ang="0">
                  <a:pos x="1350" y="200"/>
                </a:cxn>
                <a:cxn ang="0">
                  <a:pos x="1278" y="253"/>
                </a:cxn>
                <a:cxn ang="0">
                  <a:pos x="771" y="415"/>
                </a:cxn>
                <a:cxn ang="0">
                  <a:pos x="337" y="505"/>
                </a:cxn>
                <a:cxn ang="0">
                  <a:pos x="0" y="621"/>
                </a:cxn>
                <a:cxn ang="0">
                  <a:pos x="301" y="541"/>
                </a:cxn>
                <a:cxn ang="0">
                  <a:pos x="741" y="451"/>
                </a:cxn>
                <a:cxn ang="0">
                  <a:pos x="1188" y="313"/>
                </a:cxn>
                <a:cxn ang="0">
                  <a:pos x="989" y="493"/>
                </a:cxn>
                <a:cxn ang="0">
                  <a:pos x="875" y="747"/>
                </a:cxn>
                <a:cxn ang="0">
                  <a:pos x="869" y="747"/>
                </a:cxn>
                <a:cxn ang="0">
                  <a:pos x="941" y="747"/>
                </a:cxn>
                <a:cxn ang="0">
                  <a:pos x="1030" y="499"/>
                </a:cxn>
                <a:cxn ang="0">
                  <a:pos x="1307" y="283"/>
                </a:cxn>
                <a:cxn ang="0">
                  <a:pos x="1543" y="451"/>
                </a:cxn>
                <a:cxn ang="0">
                  <a:pos x="1784" y="681"/>
                </a:cxn>
                <a:cxn ang="0">
                  <a:pos x="1870" y="747"/>
                </a:cxn>
                <a:cxn ang="0">
                  <a:pos x="1935" y="747"/>
                </a:cxn>
                <a:cxn ang="0">
                  <a:pos x="1706" y="529"/>
                </a:cxn>
                <a:cxn ang="0">
                  <a:pos x="1399" y="241"/>
                </a:cxn>
                <a:cxn ang="0">
                  <a:pos x="1399" y="241"/>
                </a:cxn>
              </a:cxnLst>
              <a:rect l="0" t="0" r="0" b="0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0913" name="Rectangle 12"/>
            <p:cNvSpPr/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0914" name="Rectangle 13"/>
            <p:cNvSpPr/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0915" name="Freeform 14"/>
            <p:cNvSpPr/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6" name="Freeform 15"/>
            <p:cNvSpPr/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7" name="Freeform 16"/>
            <p:cNvSpPr/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rgbClr val="69350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18" name="Freeform 17"/>
            <p:cNvSpPr/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0" b="0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0919" name="Freeform 18"/>
            <p:cNvSpPr/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0" b="0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0920" name="Freeform 19"/>
            <p:cNvSpPr/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0" b="0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0921" name="Freeform 20"/>
            <p:cNvSpPr/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58" y="855"/>
                </a:cxn>
                <a:cxn ang="0">
                  <a:pos x="1953" y="1023"/>
                </a:cxn>
                <a:cxn ang="0">
                  <a:pos x="2069" y="1172"/>
                </a:cxn>
                <a:cxn ang="0">
                  <a:pos x="2135" y="1252"/>
                </a:cxn>
                <a:cxn ang="0">
                  <a:pos x="2171" y="1300"/>
                </a:cxn>
                <a:cxn ang="0">
                  <a:pos x="1905" y="981"/>
                </a:cxn>
                <a:cxn ang="0">
                  <a:pos x="1876" y="933"/>
                </a:cxn>
                <a:cxn ang="0">
                  <a:pos x="1796" y="1246"/>
                </a:cxn>
                <a:cxn ang="0">
                  <a:pos x="1784" y="1492"/>
                </a:cxn>
                <a:cxn ang="0">
                  <a:pos x="1834" y="1914"/>
                </a:cxn>
                <a:cxn ang="0">
                  <a:pos x="1803" y="1938"/>
                </a:cxn>
                <a:cxn ang="0">
                  <a:pos x="1760" y="1540"/>
                </a:cxn>
                <a:cxn ang="0">
                  <a:pos x="1742" y="1294"/>
                </a:cxn>
                <a:cxn ang="0">
                  <a:pos x="1778" y="1089"/>
                </a:cxn>
                <a:cxn ang="0">
                  <a:pos x="1784" y="879"/>
                </a:cxn>
                <a:cxn ang="0">
                  <a:pos x="1278" y="1011"/>
                </a:cxn>
                <a:cxn ang="0">
                  <a:pos x="831" y="1136"/>
                </a:cxn>
                <a:cxn ang="0">
                  <a:pos x="325" y="1318"/>
                </a:cxn>
                <a:cxn ang="0">
                  <a:pos x="18" y="1426"/>
                </a:cxn>
                <a:cxn ang="0">
                  <a:pos x="313" y="1288"/>
                </a:cxn>
                <a:cxn ang="0">
                  <a:pos x="688" y="1148"/>
                </a:cxn>
                <a:cxn ang="0">
                  <a:pos x="1030" y="1041"/>
                </a:cxn>
                <a:cxn ang="0">
                  <a:pos x="1423" y="933"/>
                </a:cxn>
                <a:cxn ang="0">
                  <a:pos x="1706" y="819"/>
                </a:cxn>
                <a:cxn ang="0">
                  <a:pos x="1345" y="625"/>
                </a:cxn>
                <a:cxn ang="0">
                  <a:pos x="869" y="517"/>
                </a:cxn>
                <a:cxn ang="0">
                  <a:pos x="229" y="161"/>
                </a:cxn>
                <a:cxn ang="0">
                  <a:pos x="0" y="83"/>
                </a:cxn>
                <a:cxn ang="0">
                  <a:pos x="331" y="179"/>
                </a:cxn>
                <a:cxn ang="0">
                  <a:pos x="718" y="385"/>
                </a:cxn>
                <a:cxn ang="0">
                  <a:pos x="941" y="493"/>
                </a:cxn>
                <a:cxn ang="0">
                  <a:pos x="1363" y="595"/>
                </a:cxn>
                <a:cxn ang="0">
                  <a:pos x="1664" y="747"/>
                </a:cxn>
                <a:cxn ang="0">
                  <a:pos x="1435" y="463"/>
                </a:cxn>
                <a:cxn ang="0">
                  <a:pos x="1296" y="191"/>
                </a:cxn>
                <a:cxn ang="0">
                  <a:pos x="1164" y="0"/>
                </a:cxn>
                <a:cxn ang="0">
                  <a:pos x="1351" y="215"/>
                </a:cxn>
                <a:cxn ang="0">
                  <a:pos x="1501" y="487"/>
                </a:cxn>
                <a:cxn ang="0">
                  <a:pos x="1760" y="807"/>
                </a:cxn>
                <a:cxn ang="0">
                  <a:pos x="1858" y="855"/>
                </a:cxn>
                <a:cxn ang="0">
                  <a:pos x="1858" y="855"/>
                </a:cxn>
              </a:cxnLst>
              <a:rect l="0" t="0" r="0" b="0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8089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090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0901" name="Rectangle 23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090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090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EB2A73DA-032E-4F96-B4DF-CC815F36AC5F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79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4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2"/>
          <p:cNvGrpSpPr/>
          <p:nvPr/>
        </p:nvGrpSpPr>
        <p:grpSpPr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81945" name="Freeform 3"/>
            <p:cNvSpPr/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5505" y="678"/>
                </a:cxn>
                <a:cxn ang="0">
                  <a:pos x="0" y="678"/>
                </a:cxn>
                <a:cxn ang="0">
                  <a:pos x="0" y="0"/>
                </a:cxn>
                <a:cxn ang="0">
                  <a:pos x="5505" y="0"/>
                </a:cxn>
                <a:cxn ang="0">
                  <a:pos x="5505" y="678"/>
                </a:cxn>
                <a:cxn ang="0">
                  <a:pos x="5505" y="678"/>
                </a:cxn>
              </a:cxnLst>
              <a:rect l="0" t="0" r="0" b="0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1946" name="Freeform 4"/>
            <p:cNvSpPr/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0" b="0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rgbClr val="001847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81923" name="Freeform 5"/>
          <p:cNvSpPr/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1458681169" y="1510618537"/>
              </a:cxn>
              <a:cxn ang="0">
                <a:pos x="0" y="1510618537"/>
              </a:cxn>
              <a:cxn ang="0">
                <a:pos x="0" y="0"/>
              </a:cxn>
              <a:cxn ang="0">
                <a:pos x="1458681169" y="0"/>
              </a:cxn>
              <a:cxn ang="0">
                <a:pos x="1458681169" y="1510618537"/>
              </a:cxn>
              <a:cxn ang="0">
                <a:pos x="1458681169" y="1510618537"/>
              </a:cxn>
            </a:cxnLst>
            <a:rect l="0" t="0" r="0" b="0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</a:ln>
        </p:spPr>
      </p:sp>
      <p:grpSp>
        <p:nvGrpSpPr>
          <p:cNvPr id="81924" name="Group 6"/>
          <p:cNvGrpSpPr/>
          <p:nvPr/>
        </p:nvGrpSpPr>
        <p:grpSpPr>
          <a:xfrm>
            <a:off x="-1588" y="6034088"/>
            <a:ext cx="7845425" cy="850900"/>
            <a:chOff x="0" y="3792"/>
            <a:chExt cx="4942" cy="536"/>
          </a:xfrm>
        </p:grpSpPr>
        <p:sp>
          <p:nvSpPr>
            <p:cNvPr id="81937" name="Freeform 7"/>
            <p:cNvSpPr/>
            <p:nvPr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0" b="0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rgbClr val="847864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grpSp>
          <p:nvGrpSpPr>
            <p:cNvPr id="81938" name="Group 8"/>
            <p:cNvGrpSpPr/>
            <p:nvPr/>
          </p:nvGrpSpPr>
          <p:grpSpPr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81940" name="Freeform 9"/>
              <p:cNvSpPr/>
              <p:nvPr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0" b="0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1941" name="Freeform 10"/>
              <p:cNvSpPr/>
              <p:nvPr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22"/>
                  </a:cxn>
                  <a:cxn ang="0">
                    <a:pos x="24" y="38"/>
                  </a:cxn>
                  <a:cxn ang="0">
                    <a:pos x="18" y="83"/>
                  </a:cxn>
                  <a:cxn ang="0">
                    <a:pos x="42" y="143"/>
                  </a:cxn>
                  <a:cxn ang="0">
                    <a:pos x="48" y="203"/>
                  </a:cxn>
                  <a:cxn ang="0">
                    <a:pos x="0" y="442"/>
                  </a:cxn>
                  <a:cxn ang="0">
                    <a:pos x="54" y="292"/>
                  </a:cxn>
                  <a:cxn ang="0">
                    <a:pos x="84" y="271"/>
                  </a:cxn>
                  <a:cxn ang="0">
                    <a:pos x="126" y="158"/>
                  </a:cxn>
                  <a:cxn ang="0">
                    <a:pos x="144" y="150"/>
                  </a:cxn>
                  <a:cxn ang="0">
                    <a:pos x="144" y="113"/>
                  </a:cxn>
                  <a:cxn ang="0">
                    <a:pos x="186" y="83"/>
                  </a:cxn>
                  <a:cxn ang="0">
                    <a:pos x="162" y="75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1942" name="Freeform 11"/>
              <p:cNvSpPr/>
              <p:nvPr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0" b="0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1943" name="Freeform 12"/>
              <p:cNvSpPr/>
              <p:nvPr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8"/>
                  </a:cxn>
                  <a:cxn ang="0">
                    <a:pos x="6" y="22"/>
                  </a:cxn>
                  <a:cxn ang="0">
                    <a:pos x="0" y="30"/>
                  </a:cxn>
                  <a:cxn ang="0">
                    <a:pos x="78" y="75"/>
                  </a:cxn>
                  <a:cxn ang="0">
                    <a:pos x="96" y="53"/>
                  </a:cxn>
                  <a:cxn ang="0">
                    <a:pos x="155" y="83"/>
                  </a:cxn>
                  <a:cxn ang="0">
                    <a:pos x="126" y="30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0" b="0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1944" name="Freeform 13"/>
              <p:cNvSpPr/>
              <p:nvPr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46"/>
                  </a:cxn>
                  <a:cxn ang="0">
                    <a:pos x="0" y="23"/>
                  </a:cxn>
                  <a:cxn ang="0">
                    <a:pos x="12" y="8"/>
                  </a:cxn>
                  <a:cxn ang="0">
                    <a:pos x="0" y="8"/>
                  </a:cxn>
                  <a:cxn ang="0">
                    <a:pos x="12" y="8"/>
                  </a:cxn>
                  <a:cxn ang="0">
                    <a:pos x="24" y="8"/>
                  </a:cxn>
                  <a:cxn ang="0">
                    <a:pos x="36" y="8"/>
                  </a:cxn>
                  <a:cxn ang="0">
                    <a:pos x="42" y="0"/>
                  </a:cxn>
                  <a:cxn ang="0">
                    <a:pos x="30" y="23"/>
                  </a:cxn>
                  <a:cxn ang="0">
                    <a:pos x="42" y="61"/>
                  </a:cxn>
                  <a:cxn ang="0">
                    <a:pos x="12" y="91"/>
                  </a:cxn>
                  <a:cxn ang="0">
                    <a:pos x="6" y="46"/>
                  </a:cxn>
                  <a:cxn ang="0">
                    <a:pos x="6" y="46"/>
                  </a:cxn>
                </a:cxnLst>
                <a:rect l="0" t="0" r="0" b="0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</p:grpSp>
        <p:sp>
          <p:nvSpPr>
            <p:cNvPr id="81939" name="Freeform 14"/>
            <p:cNvSpPr/>
            <p:nvPr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0" b="0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rgbClr val="73654F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grpSp>
        <p:nvGrpSpPr>
          <p:cNvPr id="81925" name="Group 15"/>
          <p:cNvGrpSpPr/>
          <p:nvPr/>
        </p:nvGrpSpPr>
        <p:grpSpPr>
          <a:xfrm>
            <a:off x="627062" y="6021388"/>
            <a:ext cx="5684838" cy="849312"/>
            <a:chOff x="395" y="3793"/>
            <a:chExt cx="3581" cy="535"/>
          </a:xfrm>
        </p:grpSpPr>
        <p:sp>
          <p:nvSpPr>
            <p:cNvPr id="81931" name="Freeform 16"/>
            <p:cNvSpPr/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2"/>
                </a:cxn>
                <a:cxn ang="0">
                  <a:pos x="66" y="112"/>
                </a:cxn>
                <a:cxn ang="0">
                  <a:pos x="143" y="186"/>
                </a:cxn>
                <a:cxn ang="0">
                  <a:pos x="191" y="172"/>
                </a:cxn>
                <a:cxn ang="0">
                  <a:pos x="341" y="295"/>
                </a:cxn>
                <a:cxn ang="0">
                  <a:pos x="305" y="178"/>
                </a:cxn>
                <a:cxn ang="0">
                  <a:pos x="365" y="136"/>
                </a:cxn>
                <a:cxn ang="0">
                  <a:pos x="359" y="130"/>
                </a:cxn>
                <a:cxn ang="0">
                  <a:pos x="335" y="118"/>
                </a:cxn>
                <a:cxn ang="0">
                  <a:pos x="299" y="92"/>
                </a:cxn>
                <a:cxn ang="0">
                  <a:pos x="257" y="74"/>
                </a:cxn>
                <a:cxn ang="0">
                  <a:pos x="215" y="56"/>
                </a:cxn>
                <a:cxn ang="0">
                  <a:pos x="173" y="38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0" b="0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1932" name="Freeform 17"/>
            <p:cNvSpPr/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0" b="0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1933" name="Freeform 18"/>
            <p:cNvSpPr/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2"/>
                </a:cxn>
                <a:cxn ang="0">
                  <a:pos x="65" y="44"/>
                </a:cxn>
                <a:cxn ang="0">
                  <a:pos x="71" y="56"/>
                </a:cxn>
                <a:cxn ang="0">
                  <a:pos x="71" y="62"/>
                </a:cxn>
                <a:cxn ang="0">
                  <a:pos x="59" y="56"/>
                </a:cxn>
                <a:cxn ang="0">
                  <a:pos x="47" y="44"/>
                </a:cxn>
                <a:cxn ang="0">
                  <a:pos x="23" y="32"/>
                </a:cxn>
                <a:cxn ang="0">
                  <a:pos x="23" y="38"/>
                </a:cxn>
                <a:cxn ang="0">
                  <a:pos x="18" y="44"/>
                </a:cxn>
                <a:cxn ang="0">
                  <a:pos x="12" y="50"/>
                </a:cxn>
                <a:cxn ang="0">
                  <a:pos x="6" y="50"/>
                </a:cxn>
                <a:cxn ang="0">
                  <a:pos x="6" y="50"/>
                </a:cxn>
                <a:cxn ang="0">
                  <a:pos x="6" y="38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0" b="0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1934" name="Freeform 19"/>
            <p:cNvSpPr/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6"/>
                </a:cxn>
                <a:cxn ang="0">
                  <a:pos x="96" y="62"/>
                </a:cxn>
                <a:cxn ang="0">
                  <a:pos x="102" y="74"/>
                </a:cxn>
                <a:cxn ang="0">
                  <a:pos x="108" y="86"/>
                </a:cxn>
                <a:cxn ang="0">
                  <a:pos x="120" y="98"/>
                </a:cxn>
                <a:cxn ang="0">
                  <a:pos x="143" y="116"/>
                </a:cxn>
                <a:cxn ang="0">
                  <a:pos x="155" y="142"/>
                </a:cxn>
                <a:cxn ang="0">
                  <a:pos x="161" y="160"/>
                </a:cxn>
                <a:cxn ang="0">
                  <a:pos x="161" y="166"/>
                </a:cxn>
                <a:cxn ang="0">
                  <a:pos x="96" y="104"/>
                </a:cxn>
                <a:cxn ang="0">
                  <a:pos x="30" y="56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0" b="0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1935" name="Freeform 20"/>
            <p:cNvSpPr/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2"/>
                </a:cxn>
                <a:cxn ang="0">
                  <a:pos x="41" y="38"/>
                </a:cxn>
                <a:cxn ang="0">
                  <a:pos x="47" y="44"/>
                </a:cxn>
                <a:cxn ang="0">
                  <a:pos x="53" y="56"/>
                </a:cxn>
                <a:cxn ang="0">
                  <a:pos x="53" y="62"/>
                </a:cxn>
                <a:cxn ang="0">
                  <a:pos x="47" y="56"/>
                </a:cxn>
                <a:cxn ang="0">
                  <a:pos x="35" y="50"/>
                </a:cxn>
                <a:cxn ang="0">
                  <a:pos x="23" y="38"/>
                </a:cxn>
                <a:cxn ang="0">
                  <a:pos x="17" y="32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0" b="0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81936" name="Freeform 21"/>
            <p:cNvSpPr/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8"/>
                </a:cxn>
                <a:cxn ang="0">
                  <a:pos x="245" y="44"/>
                </a:cxn>
                <a:cxn ang="0">
                  <a:pos x="209" y="86"/>
                </a:cxn>
                <a:cxn ang="0">
                  <a:pos x="143" y="136"/>
                </a:cxn>
                <a:cxn ang="0">
                  <a:pos x="167" y="160"/>
                </a:cxn>
                <a:cxn ang="0">
                  <a:pos x="179" y="210"/>
                </a:cxn>
                <a:cxn ang="0">
                  <a:pos x="77" y="136"/>
                </a:cxn>
                <a:cxn ang="0">
                  <a:pos x="47" y="86"/>
                </a:cxn>
                <a:cxn ang="0">
                  <a:pos x="89" y="68"/>
                </a:cxn>
                <a:cxn ang="0">
                  <a:pos x="59" y="38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8"/>
                </a:cxn>
                <a:cxn ang="0">
                  <a:pos x="233" y="38"/>
                </a:cxn>
              </a:cxnLst>
              <a:rect l="0" t="0" r="0" b="0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</p:grpSp>
      <p:sp>
        <p:nvSpPr>
          <p:cNvPr id="8192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1927" name="Rectangle 2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1928" name="Rectangle 2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1929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2F89757-6807-470A-845A-5DABDC518008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193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090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946" name="Group 2"/>
          <p:cNvGrpSpPr/>
          <p:nvPr/>
        </p:nvGrpSpPr>
        <p:grpSpPr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82952" name="Group 3"/>
            <p:cNvGrpSpPr/>
            <p:nvPr/>
          </p:nvGrpSpPr>
          <p:grpSpPr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82963" name="Freeform 4"/>
              <p:cNvSpPr/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216" y="3159"/>
                  </a:cxn>
                  <a:cxn ang="0">
                    <a:pos x="5216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0" b="0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82964" name="Freeform 5"/>
              <p:cNvSpPr/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60" y="3159"/>
                  </a:cxn>
                  <a:cxn ang="0">
                    <a:pos x="56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</p:grpSp>
        <p:sp>
          <p:nvSpPr>
            <p:cNvPr id="82953" name="Freeform 6"/>
            <p:cNvSpPr/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2954" name="Freeform 7"/>
            <p:cNvSpPr/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3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3" y="12"/>
                </a:cxn>
                <a:cxn ang="0">
                  <a:pos x="253" y="0"/>
                </a:cxn>
                <a:cxn ang="0">
                  <a:pos x="253" y="0"/>
                </a:cxn>
              </a:cxnLst>
              <a:rect l="0" t="0" r="0" b="0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82955" name="Freeform 8"/>
            <p:cNvSpPr/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491" y="12"/>
                </a:cxn>
                <a:cxn ang="0">
                  <a:pos x="49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</p:sp>
        <p:grpSp>
          <p:nvGrpSpPr>
            <p:cNvPr id="82956" name="Group 9"/>
            <p:cNvGrpSpPr/>
            <p:nvPr/>
          </p:nvGrpSpPr>
          <p:grpSpPr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82957" name="Freeform 10"/>
              <p:cNvSpPr/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82958" name="Freeform 11"/>
              <p:cNvSpPr/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0" b="0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82959" name="Freeform 12"/>
              <p:cNvSpPr/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5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54" y="12"/>
                  </a:cxn>
                  <a:cxn ang="0">
                    <a:pos x="4754" y="0"/>
                  </a:cxn>
                  <a:cxn ang="0">
                    <a:pos x="4754" y="0"/>
                  </a:cxn>
                </a:cxnLst>
                <a:rect l="0" t="0" r="0" b="0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82960" name="Freeform 13"/>
              <p:cNvSpPr/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0" b="0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82961" name="Freeform 14"/>
              <p:cNvSpPr/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0" b="0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82962" name="Freeform 15"/>
              <p:cNvSpPr/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</p:grpSp>
      </p:grpSp>
      <p:sp>
        <p:nvSpPr>
          <p:cNvPr id="82947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2948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2949" name="Rectangle 18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2950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2951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953D3552-30B3-4D61-9A79-49DFE2113BB6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01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70" name="Group 2"/>
          <p:cNvGrpSpPr/>
          <p:nvPr/>
        </p:nvGrpSpPr>
        <p:grpSpPr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83976" name="Freeform 3"/>
            <p:cNvSpPr/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0" b="0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3977" name="Freeform 4"/>
            <p:cNvSpPr/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0" b="0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3978" name="Freeform 5"/>
            <p:cNvSpPr/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0" b="0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3979" name="Freeform 6"/>
            <p:cNvSpPr/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3980" name="Oval 7"/>
            <p:cNvSpPr/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3981" name="Oval 8"/>
            <p:cNvSpPr/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3982" name="Oval 9"/>
            <p:cNvSpPr/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83971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3972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10199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3973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3974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3975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D07D2A2-9096-41CC-855F-C453A453E442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12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994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85000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1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2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3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4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5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6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7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8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09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10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11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12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13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85014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84995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499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4997" name="Rectangle 2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84998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84999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46C6C9F-EDB1-4E31-9240-82F74510AA49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23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018" name="Group 2"/>
          <p:cNvGrpSpPr/>
          <p:nvPr/>
        </p:nvGrpSpPr>
        <p:grpSpPr>
          <a:xfrm>
            <a:off x="3800475" y="1789112"/>
            <a:ext cx="5340350" cy="5056188"/>
            <a:chOff x="2394" y="1127"/>
            <a:chExt cx="3364" cy="3185"/>
          </a:xfrm>
        </p:grpSpPr>
        <p:sp>
          <p:nvSpPr>
            <p:cNvPr id="86024" name="Rectangle 3"/>
            <p:cNvSpPr/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25" name="Oval 4"/>
            <p:cNvSpPr/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26" name="Rectangle 5"/>
            <p:cNvSpPr/>
            <p:nvPr/>
          </p:nvSpPr>
          <p:spPr bwMode="ltGray">
            <a:xfrm rot="960000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27" name="Freeform 6"/>
            <p:cNvSpPr/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0" b="0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28" name="Rectangle 7"/>
            <p:cNvSpPr/>
            <p:nvPr/>
          </p:nvSpPr>
          <p:spPr bwMode="ltGray">
            <a:xfrm rot="60000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29" name="Rectangle 8"/>
            <p:cNvSpPr/>
            <p:nvPr/>
          </p:nvSpPr>
          <p:spPr bwMode="ltGray">
            <a:xfrm rot="20640000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30" name="Rectangle 9"/>
            <p:cNvSpPr/>
            <p:nvPr/>
          </p:nvSpPr>
          <p:spPr bwMode="ltGray">
            <a:xfrm rot="20400000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31" name="Rectangle 10"/>
            <p:cNvSpPr/>
            <p:nvPr/>
          </p:nvSpPr>
          <p:spPr bwMode="ltGray">
            <a:xfrm rot="1080000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32" name="Rectangle 11"/>
            <p:cNvSpPr/>
            <p:nvPr/>
          </p:nvSpPr>
          <p:spPr bwMode="ltGray">
            <a:xfrm rot="240000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33" name="Freeform 12"/>
            <p:cNvSpPr/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0" b="0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34" name="Freeform 13"/>
            <p:cNvSpPr/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0" b="0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35" name="Freeform 14"/>
            <p:cNvSpPr/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18900000" scaled="1"/>
            </a:gradFill>
            <a:ln w="9525">
              <a:noFill/>
              <a:round/>
            </a:ln>
          </p:spPr>
        </p:sp>
        <p:sp>
          <p:nvSpPr>
            <p:cNvPr id="86036" name="Freeform 15"/>
            <p:cNvSpPr/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0" b="0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86037" name="Freeform 16"/>
            <p:cNvSpPr/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0" b="0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38" name="Freeform 17"/>
            <p:cNvSpPr/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39" name="Freeform 18"/>
            <p:cNvSpPr/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0" b="0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0" name="Freeform 19"/>
            <p:cNvSpPr/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0" b="0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1" name="Freeform 20"/>
            <p:cNvSpPr/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2" name="Freeform 21"/>
            <p:cNvSpPr/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0" b="0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3" name="Freeform 22"/>
            <p:cNvSpPr/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0" b="0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4" name="Freeform 23"/>
            <p:cNvSpPr/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0" b="0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86045" name="Freeform 24"/>
            <p:cNvSpPr/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0" b="0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6" name="Freeform 25"/>
            <p:cNvSpPr/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0" b="0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7" name="Freeform 26"/>
            <p:cNvSpPr/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0" b="0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48" name="Oval 27"/>
            <p:cNvSpPr/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49" name="Oval 28"/>
            <p:cNvSpPr/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50" name="Oval 29"/>
            <p:cNvSpPr/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51" name="Freeform 30"/>
            <p:cNvSpPr/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0" b="0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52" name="Freeform 31"/>
            <p:cNvSpPr/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0" b="0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86053" name="Rectangle 32"/>
            <p:cNvSpPr/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54" name="Rectangle 33"/>
            <p:cNvSpPr/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55" name="AutoShape 34"/>
            <p:cNvSpPr/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rgbClr val="82582E"/>
                </a:gs>
              </a:gsLst>
              <a:lin ang="5400000" scaled="1"/>
            </a:gra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6056" name="Freeform 35"/>
            <p:cNvSpPr/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0" b="0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86057" name="Freeform 36"/>
            <p:cNvSpPr/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0" b="0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rgbClr val="82582E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86019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6020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6021" name="Rectangle 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Tahoma" pitchFamily="34" charset="0"/>
            </a:endParaRPr>
          </a:p>
        </p:txBody>
      </p:sp>
      <p:sp>
        <p:nvSpPr>
          <p:cNvPr id="86022" name="Rectangle 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Tahoma" pitchFamily="34" charset="0"/>
            </a:endParaRPr>
          </a:p>
        </p:txBody>
      </p:sp>
      <p:sp>
        <p:nvSpPr>
          <p:cNvPr id="8602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D470873B-AF58-4718-9995-1DF7E02FC253}" type="slidenum">
              <a:rPr sz="1200">
                <a:latin typeface="Tahoma" pitchFamily="34" charset="0"/>
              </a:rPr>
              <a:t>‹#›</a:t>
            </a:fld>
            <a:endParaRPr sz="1200"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34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042" name="Group 2"/>
          <p:cNvGrpSpPr/>
          <p:nvPr/>
        </p:nvGrpSpPr>
        <p:grpSpPr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87048" name="Rectangle 3"/>
            <p:cNvSpPr/>
            <p:nvPr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rgbClr val="0F0F0F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49" name="Rectangle 4"/>
            <p:cNvSpPr/>
            <p:nvPr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0" name="Rectangle 5"/>
            <p:cNvSpPr/>
            <p:nvPr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1" name="Rectangle 6"/>
            <p:cNvSpPr/>
            <p:nvPr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2" name="Rectangle 7"/>
            <p:cNvSpPr/>
            <p:nvPr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3" name="Rectangle 8"/>
            <p:cNvSpPr/>
            <p:nvPr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4" name="Rectangle 9"/>
            <p:cNvSpPr/>
            <p:nvPr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11B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55" name="Rectangle 10"/>
            <p:cNvSpPr/>
            <p:nvPr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rgbClr val="4C19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56" name="Rectangle 11"/>
            <p:cNvSpPr/>
            <p:nvPr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7" name="Rectangle 12"/>
            <p:cNvSpPr/>
            <p:nvPr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8" name="Rectangle 13"/>
            <p:cNvSpPr/>
            <p:nvPr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59" name="Rectangle 14"/>
            <p:cNvSpPr/>
            <p:nvPr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60" name="Rectangle 15"/>
            <p:cNvSpPr/>
            <p:nvPr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61" name="Rectangle 16"/>
            <p:cNvSpPr/>
            <p:nvPr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62" name="Rectangle 17"/>
            <p:cNvSpPr/>
            <p:nvPr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63" name="Rectangle 18"/>
            <p:cNvSpPr/>
            <p:nvPr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64" name="Rectangle 19"/>
            <p:cNvSpPr/>
            <p:nvPr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5D1F00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87065" name="Rectangle 20"/>
            <p:cNvSpPr/>
            <p:nvPr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66" name="Rectangle 21"/>
            <p:cNvSpPr/>
            <p:nvPr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87067" name="Freeform 22"/>
            <p:cNvSpPr/>
            <p:nvPr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0" b="0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</a:ln>
          </p:spPr>
        </p:sp>
        <p:sp>
          <p:nvSpPr>
            <p:cNvPr id="87068" name="Freeform 23"/>
            <p:cNvSpPr/>
            <p:nvPr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0" b="0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rgbClr val="080808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87043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2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7044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Wingdings" pitchFamily="2" charset="2"/>
              <a:buChar char="l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7045" name="Rectangle 2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7046" name="Rectangle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7047" name="Rectangle 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B9B94F7-AC26-4966-B6AE-0B5A9F3CD486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45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2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2546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066" name="Group 2"/>
          <p:cNvGrpSpPr/>
          <p:nvPr/>
        </p:nvGrpSpPr>
        <p:grpSpPr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88072" name="Group 3"/>
            <p:cNvGrpSpPr/>
            <p:nvPr/>
          </p:nvGrpSpPr>
          <p:grpSpPr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88209" name="Freeform 4"/>
              <p:cNvSpPr/>
              <p:nvPr/>
            </p:nvSpPr>
            <p:spPr bwMode="hidden">
              <a:xfrm>
                <a:off x="1399" y="1116"/>
                <a:ext cx="2815" cy="2110"/>
              </a:xfrm>
              <a:custGeom>
                <a:avLst/>
                <a:gdLst/>
                <a:ahLst/>
                <a:cxnLst>
                  <a:cxn ang="0">
                    <a:pos x="950" y="85"/>
                  </a:cxn>
                  <a:cxn ang="0">
                    <a:pos x="628" y="438"/>
                  </a:cxn>
                  <a:cxn ang="0">
                    <a:pos x="66" y="471"/>
                  </a:cxn>
                  <a:cxn ang="0">
                    <a:pos x="0" y="627"/>
                  </a:cxn>
                  <a:cxn ang="0">
                    <a:pos x="372" y="1026"/>
                  </a:cxn>
                  <a:cxn ang="0">
                    <a:pos x="611" y="902"/>
                  </a:cxn>
                  <a:cxn ang="0">
                    <a:pos x="992" y="1085"/>
                  </a:cxn>
                  <a:cxn ang="0">
                    <a:pos x="1116" y="1339"/>
                  </a:cxn>
                  <a:cxn ang="0">
                    <a:pos x="1083" y="1450"/>
                  </a:cxn>
                  <a:cxn ang="0">
                    <a:pos x="1124" y="1659"/>
                  </a:cxn>
                  <a:cxn ang="0">
                    <a:pos x="1149" y="1999"/>
                  </a:cxn>
                  <a:cxn ang="0">
                    <a:pos x="1463" y="2110"/>
                  </a:cxn>
                  <a:cxn ang="0">
                    <a:pos x="1686" y="2025"/>
                  </a:cxn>
                  <a:cxn ang="0">
                    <a:pos x="1603" y="1777"/>
                  </a:cxn>
                  <a:cxn ang="0">
                    <a:pos x="1991" y="1555"/>
                  </a:cxn>
                  <a:cxn ang="0">
                    <a:pos x="2281" y="1542"/>
                  </a:cxn>
                  <a:cxn ang="0">
                    <a:pos x="2446" y="1359"/>
                  </a:cxn>
                  <a:cxn ang="0">
                    <a:pos x="2361" y="1001"/>
                  </a:cxn>
                  <a:cxn ang="0">
                    <a:pos x="2606" y="893"/>
                  </a:cxn>
                  <a:cxn ang="0">
                    <a:pos x="2815" y="454"/>
                  </a:cxn>
                  <a:cxn ang="0">
                    <a:pos x="2518" y="0"/>
                  </a:cxn>
                </a:cxnLst>
                <a:rect l="0" t="0" r="0" b="0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0" name="Freeform 5"/>
              <p:cNvSpPr/>
              <p:nvPr/>
            </p:nvSpPr>
            <p:spPr bwMode="hidden">
              <a:xfrm>
                <a:off x="672" y="1116"/>
                <a:ext cx="3966" cy="2366"/>
              </a:xfrm>
              <a:custGeom>
                <a:avLst/>
                <a:gdLst/>
                <a:ahLst/>
                <a:cxnLst>
                  <a:cxn ang="0">
                    <a:pos x="1423" y="65"/>
                  </a:cxn>
                  <a:cxn ang="0">
                    <a:pos x="1148" y="262"/>
                  </a:cxn>
                  <a:cxn ang="0">
                    <a:pos x="934" y="216"/>
                  </a:cxn>
                  <a:cxn ang="0">
                    <a:pos x="529" y="314"/>
                  </a:cxn>
                  <a:cxn ang="0">
                    <a:pos x="174" y="327"/>
                  </a:cxn>
                  <a:cxn ang="0">
                    <a:pos x="0" y="628"/>
                  </a:cxn>
                  <a:cxn ang="0">
                    <a:pos x="91" y="726"/>
                  </a:cxn>
                  <a:cxn ang="0">
                    <a:pos x="231" y="654"/>
                  </a:cxn>
                  <a:cxn ang="0">
                    <a:pos x="430" y="687"/>
                  </a:cxn>
                  <a:cxn ang="0">
                    <a:pos x="504" y="850"/>
                  </a:cxn>
                  <a:cxn ang="0">
                    <a:pos x="347" y="1020"/>
                  </a:cxn>
                  <a:cxn ang="0">
                    <a:pos x="529" y="1144"/>
                  </a:cxn>
                  <a:cxn ang="0">
                    <a:pos x="727" y="1105"/>
                  </a:cxn>
                  <a:cxn ang="0">
                    <a:pos x="901" y="1216"/>
                  </a:cxn>
                  <a:cxn ang="0">
                    <a:pos x="1256" y="1229"/>
                  </a:cxn>
                  <a:cxn ang="0">
                    <a:pos x="1611" y="1425"/>
                  </a:cxn>
                  <a:cxn ang="0">
                    <a:pos x="1694" y="1673"/>
                  </a:cxn>
                  <a:cxn ang="0">
                    <a:pos x="1619" y="2118"/>
                  </a:cxn>
                  <a:cxn ang="0">
                    <a:pos x="1694" y="2268"/>
                  </a:cxn>
                  <a:cxn ang="0">
                    <a:pos x="2132" y="2242"/>
                  </a:cxn>
                  <a:cxn ang="0">
                    <a:pos x="2289" y="2366"/>
                  </a:cxn>
                  <a:cxn ang="0">
                    <a:pos x="2594" y="2046"/>
                  </a:cxn>
                  <a:cxn ang="0">
                    <a:pos x="2537" y="1817"/>
                  </a:cxn>
                  <a:cxn ang="0">
                    <a:pos x="2818" y="1673"/>
                  </a:cxn>
                  <a:cxn ang="0">
                    <a:pos x="3016" y="1719"/>
                  </a:cxn>
                  <a:cxn ang="0">
                    <a:pos x="3280" y="1615"/>
                  </a:cxn>
                  <a:cxn ang="0">
                    <a:pos x="3405" y="1174"/>
                  </a:cxn>
                  <a:cxn ang="0">
                    <a:pos x="3643" y="922"/>
                  </a:cxn>
                  <a:cxn ang="0">
                    <a:pos x="3966" y="896"/>
                  </a:cxn>
                  <a:cxn ang="0">
                    <a:pos x="3908" y="733"/>
                  </a:cxn>
                  <a:cxn ang="0">
                    <a:pos x="3669" y="563"/>
                  </a:cxn>
                  <a:cxn ang="0">
                    <a:pos x="3817" y="210"/>
                  </a:cxn>
                  <a:cxn ang="0">
                    <a:pos x="3590" y="0"/>
                  </a:cxn>
                </a:cxnLst>
                <a:rect l="0" t="0" r="0" b="0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1" name="Freeform 6"/>
              <p:cNvSpPr/>
              <p:nvPr/>
            </p:nvSpPr>
            <p:spPr bwMode="hidden">
              <a:xfrm>
                <a:off x="20" y="1069"/>
                <a:ext cx="5732" cy="3107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133" y="328"/>
                  </a:cxn>
                  <a:cxn ang="0">
                    <a:pos x="0" y="666"/>
                  </a:cxn>
                  <a:cxn ang="0">
                    <a:pos x="83" y="1221"/>
                  </a:cxn>
                  <a:cxn ang="0">
                    <a:pos x="413" y="1515"/>
                  </a:cxn>
                  <a:cxn ang="0">
                    <a:pos x="881" y="1700"/>
                  </a:cxn>
                  <a:cxn ang="0">
                    <a:pos x="1440" y="1651"/>
                  </a:cxn>
                  <a:cxn ang="0">
                    <a:pos x="1755" y="1940"/>
                  </a:cxn>
                  <a:cxn ang="0">
                    <a:pos x="1653" y="2126"/>
                  </a:cxn>
                  <a:cxn ang="0">
                    <a:pos x="1136" y="2142"/>
                  </a:cxn>
                  <a:cxn ang="0">
                    <a:pos x="911" y="2021"/>
                  </a:cxn>
                  <a:cxn ang="0">
                    <a:pos x="739" y="2142"/>
                  </a:cxn>
                  <a:cxn ang="0">
                    <a:pos x="954" y="2524"/>
                  </a:cxn>
                  <a:cxn ang="0">
                    <a:pos x="973" y="2905"/>
                  </a:cxn>
                  <a:cxn ang="0">
                    <a:pos x="1511" y="3107"/>
                  </a:cxn>
                  <a:cxn ang="0">
                    <a:pos x="1644" y="2922"/>
                  </a:cxn>
                  <a:cxn ang="0">
                    <a:pos x="2077" y="2797"/>
                  </a:cxn>
                  <a:cxn ang="0">
                    <a:pos x="2610" y="2962"/>
                  </a:cxn>
                  <a:cxn ang="0">
                    <a:pos x="3222" y="2812"/>
                  </a:cxn>
                  <a:cxn ang="0">
                    <a:pos x="3443" y="2922"/>
                  </a:cxn>
                  <a:cxn ang="0">
                    <a:pos x="3861" y="2648"/>
                  </a:cxn>
                  <a:cxn ang="0">
                    <a:pos x="4125" y="2311"/>
                  </a:cxn>
                  <a:cxn ang="0">
                    <a:pos x="4369" y="2318"/>
                  </a:cxn>
                  <a:cxn ang="0">
                    <a:pos x="4554" y="2445"/>
                  </a:cxn>
                  <a:cxn ang="0">
                    <a:pos x="5015" y="2142"/>
                  </a:cxn>
                  <a:cxn ang="0">
                    <a:pos x="5404" y="2185"/>
                  </a:cxn>
                  <a:cxn ang="0">
                    <a:pos x="5732" y="2069"/>
                  </a:cxn>
                </a:cxnLst>
                <a:rect l="0" t="0" r="0" b="0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2" name="Freeform 7"/>
              <p:cNvSpPr/>
              <p:nvPr/>
            </p:nvSpPr>
            <p:spPr bwMode="hidden">
              <a:xfrm>
                <a:off x="242" y="1145"/>
                <a:ext cx="5512" cy="2760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0" y="336"/>
                  </a:cxn>
                  <a:cxn ang="0">
                    <a:pos x="82" y="821"/>
                  </a:cxn>
                  <a:cxn ang="0">
                    <a:pos x="243" y="873"/>
                  </a:cxn>
                  <a:cxn ang="0">
                    <a:pos x="473" y="1087"/>
                  </a:cxn>
                  <a:cxn ang="0">
                    <a:pos x="557" y="1441"/>
                  </a:cxn>
                  <a:cxn ang="0">
                    <a:pos x="839" y="1499"/>
                  </a:cxn>
                  <a:cxn ang="0">
                    <a:pos x="1258" y="1349"/>
                  </a:cxn>
                  <a:cxn ang="0">
                    <a:pos x="1307" y="1493"/>
                  </a:cxn>
                  <a:cxn ang="0">
                    <a:pos x="1621" y="1513"/>
                  </a:cxn>
                  <a:cxn ang="0">
                    <a:pos x="1862" y="1865"/>
                  </a:cxn>
                  <a:cxn ang="0">
                    <a:pos x="1668" y="2166"/>
                  </a:cxn>
                  <a:cxn ang="0">
                    <a:pos x="1308" y="2217"/>
                  </a:cxn>
                  <a:cxn ang="0">
                    <a:pos x="992" y="2172"/>
                  </a:cxn>
                  <a:cxn ang="0">
                    <a:pos x="903" y="2244"/>
                  </a:cxn>
                  <a:cxn ang="0">
                    <a:pos x="1008" y="2415"/>
                  </a:cxn>
                  <a:cxn ang="0">
                    <a:pos x="992" y="2538"/>
                  </a:cxn>
                  <a:cxn ang="0">
                    <a:pos x="1137" y="2760"/>
                  </a:cxn>
                  <a:cxn ang="0">
                    <a:pos x="1661" y="2623"/>
                  </a:cxn>
                  <a:cxn ang="0">
                    <a:pos x="1725" y="2492"/>
                  </a:cxn>
                  <a:cxn ang="0">
                    <a:pos x="1895" y="2551"/>
                  </a:cxn>
                  <a:cxn ang="0">
                    <a:pos x="2338" y="2448"/>
                  </a:cxn>
                  <a:cxn ang="0">
                    <a:pos x="2443" y="2714"/>
                  </a:cxn>
                  <a:cxn ang="0">
                    <a:pos x="2870" y="2541"/>
                  </a:cxn>
                  <a:cxn ang="0">
                    <a:pos x="3264" y="2591"/>
                  </a:cxn>
                  <a:cxn ang="0">
                    <a:pos x="3522" y="2427"/>
                  </a:cxn>
                  <a:cxn ang="0">
                    <a:pos x="3594" y="2081"/>
                  </a:cxn>
                  <a:cxn ang="0">
                    <a:pos x="4013" y="2087"/>
                  </a:cxn>
                  <a:cxn ang="0">
                    <a:pos x="4070" y="1924"/>
                  </a:cxn>
                  <a:cxn ang="0">
                    <a:pos x="4239" y="1931"/>
                  </a:cxn>
                  <a:cxn ang="0">
                    <a:pos x="4465" y="2094"/>
                  </a:cxn>
                  <a:cxn ang="0">
                    <a:pos x="4836" y="1814"/>
                  </a:cxn>
                  <a:cxn ang="0">
                    <a:pos x="5225" y="1785"/>
                  </a:cxn>
                  <a:cxn ang="0">
                    <a:pos x="5367" y="1571"/>
                  </a:cxn>
                  <a:cxn ang="0">
                    <a:pos x="5512" y="1585"/>
                  </a:cxn>
                </a:cxnLst>
                <a:rect l="0" t="0" r="0" b="0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3" name="Freeform 8"/>
              <p:cNvSpPr/>
              <p:nvPr/>
            </p:nvSpPr>
            <p:spPr bwMode="hidden">
              <a:xfrm>
                <a:off x="4840" y="984"/>
                <a:ext cx="790" cy="1189"/>
              </a:xfrm>
              <a:custGeom>
                <a:avLst/>
                <a:gdLst/>
                <a:ahLst/>
                <a:cxnLst>
                  <a:cxn ang="0">
                    <a:pos x="139" y="0"/>
                  </a:cxn>
                  <a:cxn ang="0">
                    <a:pos x="210" y="233"/>
                  </a:cxn>
                  <a:cxn ang="0">
                    <a:pos x="159" y="643"/>
                  </a:cxn>
                  <a:cxn ang="0">
                    <a:pos x="454" y="771"/>
                  </a:cxn>
                  <a:cxn ang="0">
                    <a:pos x="605" y="1046"/>
                  </a:cxn>
                  <a:cxn ang="0">
                    <a:pos x="790" y="1189"/>
                  </a:cxn>
                  <a:cxn ang="0">
                    <a:pos x="540" y="1111"/>
                  </a:cxn>
                  <a:cxn ang="0">
                    <a:pos x="363" y="883"/>
                  </a:cxn>
                  <a:cxn ang="0">
                    <a:pos x="139" y="852"/>
                  </a:cxn>
                  <a:cxn ang="0">
                    <a:pos x="0" y="499"/>
                  </a:cxn>
                  <a:cxn ang="0">
                    <a:pos x="48" y="209"/>
                  </a:cxn>
                </a:cxnLst>
                <a:rect l="0" t="0" r="0" b="0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4" name="Freeform 9"/>
              <p:cNvSpPr/>
              <p:nvPr/>
            </p:nvSpPr>
            <p:spPr bwMode="hidden">
              <a:xfrm>
                <a:off x="5173" y="896"/>
                <a:ext cx="579" cy="11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8" y="328"/>
                  </a:cxn>
                  <a:cxn ang="0">
                    <a:pos x="9" y="659"/>
                  </a:cxn>
                  <a:cxn ang="0">
                    <a:pos x="40" y="763"/>
                  </a:cxn>
                  <a:cxn ang="0">
                    <a:pos x="234" y="739"/>
                  </a:cxn>
                  <a:cxn ang="0">
                    <a:pos x="344" y="1055"/>
                  </a:cxn>
                  <a:cxn ang="0">
                    <a:pos x="579" y="1117"/>
                  </a:cxn>
                </a:cxnLst>
                <a:rect l="0" t="0" r="0" b="0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5" name="Freeform 10"/>
              <p:cNvSpPr/>
              <p:nvPr/>
            </p:nvSpPr>
            <p:spPr bwMode="hidden">
              <a:xfrm>
                <a:off x="3291" y="968"/>
                <a:ext cx="2471" cy="2396"/>
              </a:xfrm>
              <a:custGeom>
                <a:avLst/>
                <a:gdLst/>
                <a:ahLst/>
                <a:cxnLst>
                  <a:cxn ang="0">
                    <a:pos x="1118" y="0"/>
                  </a:cxn>
                  <a:cxn ang="0">
                    <a:pos x="1179" y="225"/>
                  </a:cxn>
                  <a:cxn ang="0">
                    <a:pos x="1393" y="339"/>
                  </a:cxn>
                  <a:cxn ang="0">
                    <a:pos x="1404" y="548"/>
                  </a:cxn>
                  <a:cxn ang="0">
                    <a:pos x="1342" y="732"/>
                  </a:cxn>
                  <a:cxn ang="0">
                    <a:pos x="1434" y="925"/>
                  </a:cxn>
                  <a:cxn ang="0">
                    <a:pos x="1455" y="1109"/>
                  </a:cxn>
                  <a:cxn ang="0">
                    <a:pos x="1311" y="1142"/>
                  </a:cxn>
                  <a:cxn ang="0">
                    <a:pos x="926" y="1384"/>
                  </a:cxn>
                  <a:cxn ang="0">
                    <a:pos x="975" y="1456"/>
                  </a:cxn>
                  <a:cxn ang="0">
                    <a:pos x="956" y="1624"/>
                  </a:cxn>
                  <a:cxn ang="0">
                    <a:pos x="782" y="1817"/>
                  </a:cxn>
                  <a:cxn ang="0">
                    <a:pos x="539" y="1978"/>
                  </a:cxn>
                  <a:cxn ang="0">
                    <a:pos x="152" y="2026"/>
                  </a:cxn>
                  <a:cxn ang="0">
                    <a:pos x="19" y="2251"/>
                  </a:cxn>
                  <a:cxn ang="0">
                    <a:pos x="0" y="2396"/>
                  </a:cxn>
                  <a:cxn ang="0">
                    <a:pos x="213" y="2179"/>
                  </a:cxn>
                  <a:cxn ang="0">
                    <a:pos x="629" y="2090"/>
                  </a:cxn>
                  <a:cxn ang="0">
                    <a:pos x="894" y="1906"/>
                  </a:cxn>
                  <a:cxn ang="0">
                    <a:pos x="1230" y="1986"/>
                  </a:cxn>
                  <a:cxn ang="0">
                    <a:pos x="1668" y="1906"/>
                  </a:cxn>
                  <a:cxn ang="0">
                    <a:pos x="1983" y="1745"/>
                  </a:cxn>
                  <a:cxn ang="0">
                    <a:pos x="2014" y="1600"/>
                  </a:cxn>
                  <a:cxn ang="0">
                    <a:pos x="2237" y="1496"/>
                  </a:cxn>
                  <a:cxn ang="0">
                    <a:pos x="2359" y="1552"/>
                  </a:cxn>
                  <a:cxn ang="0">
                    <a:pos x="2471" y="1479"/>
                  </a:cxn>
                </a:cxnLst>
                <a:rect l="0" t="0" r="0" b="0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6" name="Freeform 11"/>
              <p:cNvSpPr/>
              <p:nvPr/>
            </p:nvSpPr>
            <p:spPr bwMode="hidden">
              <a:xfrm>
                <a:off x="2366" y="1067"/>
                <a:ext cx="1399" cy="1349"/>
              </a:xfrm>
              <a:custGeom>
                <a:avLst/>
                <a:gdLst/>
                <a:ahLst/>
                <a:cxnLst>
                  <a:cxn ang="0">
                    <a:pos x="620" y="155"/>
                  </a:cxn>
                  <a:cxn ang="0">
                    <a:pos x="421" y="155"/>
                  </a:cxn>
                  <a:cxn ang="0">
                    <a:pos x="205" y="507"/>
                  </a:cxn>
                  <a:cxn ang="0">
                    <a:pos x="0" y="673"/>
                  </a:cxn>
                  <a:cxn ang="0">
                    <a:pos x="487" y="783"/>
                  </a:cxn>
                  <a:cxn ang="0">
                    <a:pos x="425" y="1009"/>
                  </a:cxn>
                  <a:cxn ang="0">
                    <a:pos x="617" y="1086"/>
                  </a:cxn>
                  <a:cxn ang="0">
                    <a:pos x="498" y="1349"/>
                  </a:cxn>
                  <a:cxn ang="0">
                    <a:pos x="961" y="1035"/>
                  </a:cxn>
                  <a:cxn ang="0">
                    <a:pos x="926" y="776"/>
                  </a:cxn>
                  <a:cxn ang="0">
                    <a:pos x="1181" y="749"/>
                  </a:cxn>
                  <a:cxn ang="0">
                    <a:pos x="1399" y="601"/>
                  </a:cxn>
                  <a:cxn ang="0">
                    <a:pos x="1315" y="416"/>
                  </a:cxn>
                  <a:cxn ang="0">
                    <a:pos x="1341" y="196"/>
                  </a:cxn>
                  <a:cxn ang="0">
                    <a:pos x="1171" y="164"/>
                  </a:cxn>
                  <a:cxn ang="0">
                    <a:pos x="928" y="0"/>
                  </a:cxn>
                  <a:cxn ang="0">
                    <a:pos x="620" y="155"/>
                  </a:cxn>
                </a:cxnLst>
                <a:rect l="0" t="0" r="0" b="0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7" name="Freeform 12"/>
              <p:cNvSpPr/>
              <p:nvPr/>
            </p:nvSpPr>
            <p:spPr bwMode="hidden">
              <a:xfrm>
                <a:off x="4275" y="2031"/>
                <a:ext cx="1256" cy="810"/>
              </a:xfrm>
              <a:custGeom>
                <a:avLst/>
                <a:gdLst/>
                <a:ahLst/>
                <a:cxnLst>
                  <a:cxn ang="0">
                    <a:pos x="719" y="183"/>
                  </a:cxn>
                  <a:cxn ang="0">
                    <a:pos x="760" y="33"/>
                  </a:cxn>
                  <a:cxn ang="0">
                    <a:pos x="884" y="0"/>
                  </a:cxn>
                  <a:cxn ang="0">
                    <a:pos x="983" y="78"/>
                  </a:cxn>
                  <a:cxn ang="0">
                    <a:pos x="1082" y="248"/>
                  </a:cxn>
                  <a:cxn ang="0">
                    <a:pos x="1256" y="229"/>
                  </a:cxn>
                  <a:cxn ang="0">
                    <a:pos x="1248" y="359"/>
                  </a:cxn>
                  <a:cxn ang="0">
                    <a:pos x="1016" y="431"/>
                  </a:cxn>
                  <a:cxn ang="0">
                    <a:pos x="879" y="417"/>
                  </a:cxn>
                  <a:cxn ang="0">
                    <a:pos x="719" y="481"/>
                  </a:cxn>
                  <a:cxn ang="0">
                    <a:pos x="591" y="633"/>
                  </a:cxn>
                  <a:cxn ang="0">
                    <a:pos x="423" y="537"/>
                  </a:cxn>
                  <a:cxn ang="0">
                    <a:pos x="256" y="810"/>
                  </a:cxn>
                  <a:cxn ang="0">
                    <a:pos x="66" y="764"/>
                  </a:cxn>
                  <a:cxn ang="0">
                    <a:pos x="0" y="601"/>
                  </a:cxn>
                  <a:cxn ang="0">
                    <a:pos x="157" y="483"/>
                  </a:cxn>
                  <a:cxn ang="0">
                    <a:pos x="248" y="281"/>
                  </a:cxn>
                  <a:cxn ang="0">
                    <a:pos x="438" y="150"/>
                  </a:cxn>
                  <a:cxn ang="0">
                    <a:pos x="719" y="189"/>
                  </a:cxn>
                </a:cxnLst>
                <a:rect l="0" t="0" r="0" b="0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8" name="Freeform 13"/>
              <p:cNvSpPr/>
              <p:nvPr/>
            </p:nvSpPr>
            <p:spPr bwMode="hidden">
              <a:xfrm>
                <a:off x="2914" y="3476"/>
                <a:ext cx="2848" cy="788"/>
              </a:xfrm>
              <a:custGeom>
                <a:avLst/>
                <a:gdLst/>
                <a:ahLst/>
                <a:cxnLst>
                  <a:cxn ang="0">
                    <a:pos x="2838" y="16"/>
                  </a:cxn>
                  <a:cxn ang="0">
                    <a:pos x="2493" y="0"/>
                  </a:cxn>
                  <a:cxn ang="0">
                    <a:pos x="2278" y="81"/>
                  </a:cxn>
                  <a:cxn ang="0">
                    <a:pos x="1936" y="44"/>
                  </a:cxn>
                  <a:cxn ang="0">
                    <a:pos x="1739" y="354"/>
                  </a:cxn>
                  <a:cxn ang="0">
                    <a:pos x="1600" y="212"/>
                  </a:cxn>
                  <a:cxn ang="0">
                    <a:pos x="1352" y="308"/>
                  </a:cxn>
                  <a:cxn ang="0">
                    <a:pos x="1445" y="515"/>
                  </a:cxn>
                  <a:cxn ang="0">
                    <a:pos x="1072" y="412"/>
                  </a:cxn>
                  <a:cxn ang="0">
                    <a:pos x="888" y="540"/>
                  </a:cxn>
                  <a:cxn ang="0">
                    <a:pos x="0" y="660"/>
                  </a:cxn>
                  <a:cxn ang="0">
                    <a:pos x="288" y="788"/>
                  </a:cxn>
                  <a:cxn ang="0">
                    <a:pos x="1040" y="676"/>
                  </a:cxn>
                  <a:cxn ang="0">
                    <a:pos x="1272" y="748"/>
                  </a:cxn>
                  <a:cxn ang="0">
                    <a:pos x="2096" y="691"/>
                  </a:cxn>
                  <a:cxn ang="0">
                    <a:pos x="2320" y="748"/>
                  </a:cxn>
                  <a:cxn ang="0">
                    <a:pos x="2456" y="596"/>
                  </a:cxn>
                  <a:cxn ang="0">
                    <a:pos x="2712" y="716"/>
                  </a:cxn>
                  <a:cxn ang="0">
                    <a:pos x="2716" y="339"/>
                  </a:cxn>
                  <a:cxn ang="0">
                    <a:pos x="2848" y="258"/>
                  </a:cxn>
                </a:cxnLst>
                <a:rect l="0" t="0" r="0" b="0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19" name="Freeform 14"/>
              <p:cNvSpPr/>
              <p:nvPr/>
            </p:nvSpPr>
            <p:spPr bwMode="hidden">
              <a:xfrm>
                <a:off x="5443" y="922"/>
                <a:ext cx="319" cy="85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06" y="313"/>
                  </a:cxn>
                  <a:cxn ang="0">
                    <a:pos x="106" y="634"/>
                  </a:cxn>
                  <a:cxn ang="0">
                    <a:pos x="268" y="854"/>
                  </a:cxn>
                  <a:cxn ang="0">
                    <a:pos x="278" y="577"/>
                  </a:cxn>
                  <a:cxn ang="0">
                    <a:pos x="238" y="400"/>
                  </a:cxn>
                  <a:cxn ang="0">
                    <a:pos x="319" y="240"/>
                  </a:cxn>
                </a:cxnLst>
                <a:rect l="0" t="0" r="0" b="0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20" name="Freeform 15"/>
              <p:cNvSpPr/>
              <p:nvPr/>
            </p:nvSpPr>
            <p:spPr bwMode="hidden">
              <a:xfrm>
                <a:off x="4954" y="3568"/>
                <a:ext cx="646" cy="392"/>
              </a:xfrm>
              <a:custGeom>
                <a:avLst/>
                <a:gdLst/>
                <a:ahLst/>
                <a:cxnLst>
                  <a:cxn ang="0">
                    <a:pos x="504" y="0"/>
                  </a:cxn>
                  <a:cxn ang="0">
                    <a:pos x="320" y="61"/>
                  </a:cxn>
                  <a:cxn ang="0">
                    <a:pos x="238" y="109"/>
                  </a:cxn>
                  <a:cxn ang="0">
                    <a:pos x="144" y="216"/>
                  </a:cxn>
                  <a:cxn ang="0">
                    <a:pos x="0" y="392"/>
                  </a:cxn>
                  <a:cxn ang="0">
                    <a:pos x="360" y="263"/>
                  </a:cxn>
                  <a:cxn ang="0">
                    <a:pos x="432" y="182"/>
                  </a:cxn>
                  <a:cxn ang="0">
                    <a:pos x="646" y="142"/>
                  </a:cxn>
                  <a:cxn ang="0">
                    <a:pos x="504" y="0"/>
                  </a:cxn>
                </a:cxnLst>
                <a:rect l="0" t="0" r="0" b="0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21" name="Freeform 16"/>
              <p:cNvSpPr/>
              <p:nvPr/>
            </p:nvSpPr>
            <p:spPr bwMode="hidden">
              <a:xfrm>
                <a:off x="50" y="2400"/>
                <a:ext cx="2736" cy="19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336"/>
                  </a:cxn>
                  <a:cxn ang="0">
                    <a:pos x="384" y="384"/>
                  </a:cxn>
                  <a:cxn ang="0">
                    <a:pos x="576" y="720"/>
                  </a:cxn>
                  <a:cxn ang="0">
                    <a:pos x="528" y="960"/>
                  </a:cxn>
                  <a:cxn ang="0">
                    <a:pos x="672" y="1104"/>
                  </a:cxn>
                  <a:cxn ang="0">
                    <a:pos x="576" y="1392"/>
                  </a:cxn>
                  <a:cxn ang="0">
                    <a:pos x="624" y="1632"/>
                  </a:cxn>
                  <a:cxn ang="0">
                    <a:pos x="1488" y="1872"/>
                  </a:cxn>
                  <a:cxn ang="0">
                    <a:pos x="1680" y="1728"/>
                  </a:cxn>
                  <a:cxn ang="0">
                    <a:pos x="2208" y="1728"/>
                  </a:cxn>
                  <a:cxn ang="0">
                    <a:pos x="2304" y="1632"/>
                  </a:cxn>
                  <a:cxn ang="0">
                    <a:pos x="2736" y="1872"/>
                  </a:cxn>
                  <a:cxn ang="0">
                    <a:pos x="2640" y="1920"/>
                  </a:cxn>
                  <a:cxn ang="0">
                    <a:pos x="2304" y="1824"/>
                  </a:cxn>
                  <a:cxn ang="0">
                    <a:pos x="2160" y="1872"/>
                  </a:cxn>
                  <a:cxn ang="0">
                    <a:pos x="1632" y="1920"/>
                  </a:cxn>
                  <a:cxn ang="0">
                    <a:pos x="1440" y="1920"/>
                  </a:cxn>
                  <a:cxn ang="0">
                    <a:pos x="480" y="1824"/>
                  </a:cxn>
                  <a:cxn ang="0">
                    <a:pos x="192" y="1872"/>
                  </a:cxn>
                  <a:cxn ang="0">
                    <a:pos x="96" y="1680"/>
                  </a:cxn>
                  <a:cxn ang="0">
                    <a:pos x="288" y="1440"/>
                  </a:cxn>
                  <a:cxn ang="0">
                    <a:pos x="336" y="1104"/>
                  </a:cxn>
                  <a:cxn ang="0">
                    <a:pos x="144" y="864"/>
                  </a:cxn>
                  <a:cxn ang="0">
                    <a:pos x="240" y="624"/>
                  </a:cxn>
                  <a:cxn ang="0">
                    <a:pos x="48" y="528"/>
                  </a:cxn>
                  <a:cxn ang="0">
                    <a:pos x="0" y="0"/>
                  </a:cxn>
                </a:cxnLst>
                <a:rect l="0" t="0" r="0" b="0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88073" name="Group 17"/>
            <p:cNvGrpSpPr/>
            <p:nvPr/>
          </p:nvGrpSpPr>
          <p:grpSpPr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88074" name="Rectangle 18"/>
              <p:cNvSpPr/>
              <p:nvPr/>
            </p:nvSpPr>
            <p:spPr bwMode="ltGray">
              <a:xfrm rot="6780000">
                <a:off x="63" y="388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75" name="Rectangle 19"/>
              <p:cNvSpPr/>
              <p:nvPr/>
            </p:nvSpPr>
            <p:spPr bwMode="ltGray">
              <a:xfrm rot="6780000">
                <a:off x="33" y="387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76" name="Rectangle 20"/>
              <p:cNvSpPr/>
              <p:nvPr/>
            </p:nvSpPr>
            <p:spPr bwMode="ltGray">
              <a:xfrm rot="6780000">
                <a:off x="7" y="387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77" name="Rectangle 21"/>
              <p:cNvSpPr/>
              <p:nvPr/>
            </p:nvSpPr>
            <p:spPr bwMode="ltGray">
              <a:xfrm rot="5940000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78" name="Rectangle 22"/>
              <p:cNvSpPr/>
              <p:nvPr/>
            </p:nvSpPr>
            <p:spPr bwMode="ltGray">
              <a:xfrm rot="5940000">
                <a:off x="18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79" name="Rectangle 23"/>
              <p:cNvSpPr/>
              <p:nvPr/>
            </p:nvSpPr>
            <p:spPr bwMode="ltGray">
              <a:xfrm rot="6240000">
                <a:off x="153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0" name="Rectangle 24"/>
              <p:cNvSpPr/>
              <p:nvPr/>
            </p:nvSpPr>
            <p:spPr bwMode="ltGray">
              <a:xfrm rot="6180000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1" name="Rectangle 25"/>
              <p:cNvSpPr/>
              <p:nvPr/>
            </p:nvSpPr>
            <p:spPr bwMode="ltGray">
              <a:xfrm rot="5340000">
                <a:off x="364" y="386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2" name="Rectangle 26"/>
              <p:cNvSpPr/>
              <p:nvPr/>
            </p:nvSpPr>
            <p:spPr bwMode="ltGray">
              <a:xfrm rot="5340000">
                <a:off x="334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3" name="Rectangle 27"/>
              <p:cNvSpPr/>
              <p:nvPr/>
            </p:nvSpPr>
            <p:spPr bwMode="ltGray">
              <a:xfrm rot="5580000">
                <a:off x="304" y="387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4" name="Rectangle 28"/>
              <p:cNvSpPr/>
              <p:nvPr/>
            </p:nvSpPr>
            <p:spPr bwMode="ltGray">
              <a:xfrm rot="5700000">
                <a:off x="272" y="3881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5" name="Rectangle 29"/>
              <p:cNvSpPr/>
              <p:nvPr/>
            </p:nvSpPr>
            <p:spPr bwMode="ltGray">
              <a:xfrm rot="4680000">
                <a:off x="517" y="382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6" name="Rectangle 30"/>
              <p:cNvSpPr/>
              <p:nvPr/>
            </p:nvSpPr>
            <p:spPr bwMode="ltGray">
              <a:xfrm rot="4920000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7" name="Rectangle 31"/>
              <p:cNvSpPr/>
              <p:nvPr/>
            </p:nvSpPr>
            <p:spPr bwMode="ltGray">
              <a:xfrm rot="4920000">
                <a:off x="457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8" name="Rectangle 32"/>
              <p:cNvSpPr/>
              <p:nvPr/>
            </p:nvSpPr>
            <p:spPr bwMode="ltGray">
              <a:xfrm rot="5040000">
                <a:off x="428" y="385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89" name="Rectangle 33"/>
              <p:cNvSpPr/>
              <p:nvPr/>
            </p:nvSpPr>
            <p:spPr bwMode="ltGray">
              <a:xfrm rot="3780000">
                <a:off x="665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0" name="Rectangle 34"/>
              <p:cNvSpPr/>
              <p:nvPr/>
            </p:nvSpPr>
            <p:spPr bwMode="ltGray">
              <a:xfrm rot="3780000">
                <a:off x="634" y="377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1" name="Rectangle 35"/>
              <p:cNvSpPr/>
              <p:nvPr/>
            </p:nvSpPr>
            <p:spPr bwMode="ltGray">
              <a:xfrm rot="4080000">
                <a:off x="606" y="379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2" name="Rectangle 36"/>
              <p:cNvSpPr/>
              <p:nvPr/>
            </p:nvSpPr>
            <p:spPr bwMode="ltGray">
              <a:xfrm rot="4320000">
                <a:off x="575" y="380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3" name="Rectangle 37"/>
              <p:cNvSpPr/>
              <p:nvPr/>
            </p:nvSpPr>
            <p:spPr bwMode="ltGray">
              <a:xfrm rot="3360000">
                <a:off x="800" y="368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4" name="Rectangle 38"/>
              <p:cNvSpPr/>
              <p:nvPr/>
            </p:nvSpPr>
            <p:spPr bwMode="ltGray">
              <a:xfrm rot="3360000">
                <a:off x="772" y="369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5" name="Rectangle 39"/>
              <p:cNvSpPr/>
              <p:nvPr/>
            </p:nvSpPr>
            <p:spPr bwMode="ltGray">
              <a:xfrm rot="3360000">
                <a:off x="746" y="37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6" name="Rectangle 40"/>
              <p:cNvSpPr/>
              <p:nvPr/>
            </p:nvSpPr>
            <p:spPr bwMode="ltGray">
              <a:xfrm rot="3780000">
                <a:off x="717" y="373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7" name="Rectangle 41"/>
              <p:cNvSpPr/>
              <p:nvPr/>
            </p:nvSpPr>
            <p:spPr bwMode="ltGray">
              <a:xfrm rot="2280000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8" name="Rectangle 42"/>
              <p:cNvSpPr/>
              <p:nvPr/>
            </p:nvSpPr>
            <p:spPr bwMode="ltGray">
              <a:xfrm rot="2280000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099" name="Rectangle 43"/>
              <p:cNvSpPr/>
              <p:nvPr/>
            </p:nvSpPr>
            <p:spPr bwMode="ltGray">
              <a:xfrm rot="2700000">
                <a:off x="877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0" name="Rectangle 44"/>
              <p:cNvSpPr/>
              <p:nvPr/>
            </p:nvSpPr>
            <p:spPr bwMode="ltGray">
              <a:xfrm rot="2700000">
                <a:off x="850" y="364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1" name="Rectangle 45"/>
              <p:cNvSpPr/>
              <p:nvPr/>
            </p:nvSpPr>
            <p:spPr bwMode="ltGray">
              <a:xfrm rot="150000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2" name="Rectangle 46"/>
              <p:cNvSpPr/>
              <p:nvPr/>
            </p:nvSpPr>
            <p:spPr bwMode="ltGray">
              <a:xfrm rot="150000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3" name="Rectangle 47"/>
              <p:cNvSpPr/>
              <p:nvPr/>
            </p:nvSpPr>
            <p:spPr bwMode="ltGray">
              <a:xfrm rot="1740000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4" name="Rectangle 48"/>
              <p:cNvSpPr/>
              <p:nvPr/>
            </p:nvSpPr>
            <p:spPr bwMode="ltGray">
              <a:xfrm rot="1740000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5" name="Rectangle 49"/>
              <p:cNvSpPr/>
              <p:nvPr/>
            </p:nvSpPr>
            <p:spPr bwMode="ltGray">
              <a:xfrm rot="84000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6" name="Rectangle 50"/>
              <p:cNvSpPr/>
              <p:nvPr/>
            </p:nvSpPr>
            <p:spPr bwMode="ltGray">
              <a:xfrm rot="84000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7" name="Rectangle 51"/>
              <p:cNvSpPr/>
              <p:nvPr/>
            </p:nvSpPr>
            <p:spPr bwMode="ltGray">
              <a:xfrm rot="1260000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8" name="Rectangle 52"/>
              <p:cNvSpPr/>
              <p:nvPr/>
            </p:nvSpPr>
            <p:spPr bwMode="ltGray">
              <a:xfrm rot="1260000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09" name="Rectangle 53"/>
              <p:cNvSpPr/>
              <p:nvPr/>
            </p:nvSpPr>
            <p:spPr bwMode="ltGray">
              <a:xfrm rot="420000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0" name="Rectangle 54"/>
              <p:cNvSpPr/>
              <p:nvPr/>
            </p:nvSpPr>
            <p:spPr bwMode="ltGray">
              <a:xfrm rot="540000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1" name="Rectangle 55"/>
              <p:cNvSpPr/>
              <p:nvPr/>
            </p:nvSpPr>
            <p:spPr bwMode="ltGray">
              <a:xfrm rot="720000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2" name="Rectangle 56"/>
              <p:cNvSpPr/>
              <p:nvPr/>
            </p:nvSpPr>
            <p:spPr bwMode="ltGray">
              <a:xfrm rot="720000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3" name="Rectangle 57"/>
              <p:cNvSpPr/>
              <p:nvPr/>
            </p:nvSpPr>
            <p:spPr bwMode="ltGray">
              <a:xfrm rot="21300000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4" name="Rectangle 58"/>
              <p:cNvSpPr/>
              <p:nvPr/>
            </p:nvSpPr>
            <p:spPr bwMode="ltGray">
              <a:xfrm rot="21540000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5" name="Rectangle 59"/>
              <p:cNvSpPr/>
              <p:nvPr/>
            </p:nvSpPr>
            <p:spPr bwMode="ltGray">
              <a:xfrm rot="21540000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6" name="Rectangle 60"/>
              <p:cNvSpPr/>
              <p:nvPr/>
            </p:nvSpPr>
            <p:spPr bwMode="ltGray">
              <a:xfrm rot="180000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7" name="Rectangle 61"/>
              <p:cNvSpPr/>
              <p:nvPr/>
            </p:nvSpPr>
            <p:spPr bwMode="ltGray">
              <a:xfrm rot="20880000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8" name="Rectangle 62"/>
              <p:cNvSpPr/>
              <p:nvPr/>
            </p:nvSpPr>
            <p:spPr bwMode="ltGray">
              <a:xfrm rot="210600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19" name="Rectangle 63"/>
              <p:cNvSpPr/>
              <p:nvPr/>
            </p:nvSpPr>
            <p:spPr bwMode="ltGray">
              <a:xfrm rot="210600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0" name="Rectangle 64"/>
              <p:cNvSpPr/>
              <p:nvPr/>
            </p:nvSpPr>
            <p:spPr bwMode="ltGray">
              <a:xfrm rot="21300000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1" name="Rectangle 65"/>
              <p:cNvSpPr/>
              <p:nvPr/>
            </p:nvSpPr>
            <p:spPr bwMode="ltGray">
              <a:xfrm rot="20460000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2" name="Rectangle 66"/>
              <p:cNvSpPr/>
              <p:nvPr/>
            </p:nvSpPr>
            <p:spPr bwMode="ltGray">
              <a:xfrm rot="20580000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3" name="Rectangle 67"/>
              <p:cNvSpPr/>
              <p:nvPr/>
            </p:nvSpPr>
            <p:spPr bwMode="ltGray">
              <a:xfrm rot="20580000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4" name="Rectangle 68"/>
              <p:cNvSpPr/>
              <p:nvPr/>
            </p:nvSpPr>
            <p:spPr bwMode="ltGray">
              <a:xfrm rot="20760000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5" name="Rectangle 69"/>
              <p:cNvSpPr/>
              <p:nvPr/>
            </p:nvSpPr>
            <p:spPr bwMode="ltGray">
              <a:xfrm rot="20040000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6" name="Rectangle 70"/>
              <p:cNvSpPr/>
              <p:nvPr/>
            </p:nvSpPr>
            <p:spPr bwMode="ltGray">
              <a:xfrm rot="20220000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7" name="Rectangle 71"/>
              <p:cNvSpPr/>
              <p:nvPr/>
            </p:nvSpPr>
            <p:spPr bwMode="ltGray">
              <a:xfrm rot="20220000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8" name="Rectangle 72"/>
              <p:cNvSpPr/>
              <p:nvPr/>
            </p:nvSpPr>
            <p:spPr bwMode="ltGray">
              <a:xfrm rot="20220000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29" name="Rectangle 73"/>
              <p:cNvSpPr/>
              <p:nvPr/>
            </p:nvSpPr>
            <p:spPr bwMode="ltGray">
              <a:xfrm rot="19620000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0" name="Rectangle 74"/>
              <p:cNvSpPr/>
              <p:nvPr/>
            </p:nvSpPr>
            <p:spPr bwMode="ltGray">
              <a:xfrm rot="19740000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1" name="Rectangle 75"/>
              <p:cNvSpPr/>
              <p:nvPr/>
            </p:nvSpPr>
            <p:spPr bwMode="ltGray">
              <a:xfrm rot="19800000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2" name="Rectangle 76"/>
              <p:cNvSpPr/>
              <p:nvPr/>
            </p:nvSpPr>
            <p:spPr bwMode="ltGray">
              <a:xfrm rot="19800000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3" name="Rectangle 77"/>
              <p:cNvSpPr/>
              <p:nvPr/>
            </p:nvSpPr>
            <p:spPr bwMode="ltGray">
              <a:xfrm rot="19080000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4" name="Rectangle 78"/>
              <p:cNvSpPr/>
              <p:nvPr/>
            </p:nvSpPr>
            <p:spPr bwMode="ltGray">
              <a:xfrm rot="19080000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5" name="Rectangle 79"/>
              <p:cNvSpPr/>
              <p:nvPr/>
            </p:nvSpPr>
            <p:spPr bwMode="ltGray">
              <a:xfrm rot="19080000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6" name="Rectangle 80"/>
              <p:cNvSpPr/>
              <p:nvPr/>
            </p:nvSpPr>
            <p:spPr bwMode="ltGray">
              <a:xfrm rot="19200000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7" name="Freeform 81"/>
              <p:cNvSpPr/>
              <p:nvPr/>
            </p:nvSpPr>
            <p:spPr bwMode="ltGray">
              <a:xfrm>
                <a:off x="486" y="2563"/>
                <a:ext cx="180" cy="151"/>
              </a:xfrm>
              <a:custGeom>
                <a:avLst/>
                <a:gdLst/>
                <a:ahLst/>
                <a:cxnLst>
                  <a:cxn ang="0">
                    <a:pos x="0" y="144"/>
                  </a:cxn>
                  <a:cxn ang="0">
                    <a:pos x="28" y="147"/>
                  </a:cxn>
                  <a:cxn ang="0">
                    <a:pos x="64" y="46"/>
                  </a:cxn>
                  <a:cxn ang="0">
                    <a:pos x="94" y="151"/>
                  </a:cxn>
                  <a:cxn ang="0">
                    <a:pos x="129" y="151"/>
                  </a:cxn>
                  <a:cxn ang="0">
                    <a:pos x="180" y="9"/>
                  </a:cxn>
                  <a:cxn ang="0">
                    <a:pos x="148" y="10"/>
                  </a:cxn>
                  <a:cxn ang="0">
                    <a:pos x="112" y="112"/>
                  </a:cxn>
                  <a:cxn ang="0">
                    <a:pos x="79" y="0"/>
                  </a:cxn>
                  <a:cxn ang="0">
                    <a:pos x="48" y="0"/>
                  </a:cxn>
                  <a:cxn ang="0">
                    <a:pos x="0" y="144"/>
                  </a:cxn>
                </a:cxnLst>
                <a:rect l="0" t="0" r="0" b="0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38" name="Rectangle 82"/>
              <p:cNvSpPr/>
              <p:nvPr/>
            </p:nvSpPr>
            <p:spPr bwMode="ltGray">
              <a:xfrm rot="6540000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39" name="Rectangle 83"/>
              <p:cNvSpPr/>
              <p:nvPr/>
            </p:nvSpPr>
            <p:spPr bwMode="ltGray">
              <a:xfrm rot="180000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0" name="Rectangle 84"/>
              <p:cNvSpPr/>
              <p:nvPr/>
            </p:nvSpPr>
            <p:spPr bwMode="ltGray">
              <a:xfrm rot="18600000">
                <a:off x="908" y="247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1" name="Rectangle 85"/>
              <p:cNvSpPr/>
              <p:nvPr/>
            </p:nvSpPr>
            <p:spPr bwMode="ltGray">
              <a:xfrm rot="18600000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2" name="Rectangle 86"/>
              <p:cNvSpPr/>
              <p:nvPr/>
            </p:nvSpPr>
            <p:spPr bwMode="ltGray">
              <a:xfrm rot="18600000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3" name="Rectangle 87"/>
              <p:cNvSpPr/>
              <p:nvPr/>
            </p:nvSpPr>
            <p:spPr bwMode="ltGray">
              <a:xfrm rot="18900000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4" name="Rectangle 88"/>
              <p:cNvSpPr/>
              <p:nvPr/>
            </p:nvSpPr>
            <p:spPr bwMode="ltGray">
              <a:xfrm rot="17940000">
                <a:off x="789" y="242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5" name="Rectangle 89"/>
              <p:cNvSpPr/>
              <p:nvPr/>
            </p:nvSpPr>
            <p:spPr bwMode="ltGray">
              <a:xfrm rot="17940000">
                <a:off x="815" y="243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6" name="Rectangle 90"/>
              <p:cNvSpPr/>
              <p:nvPr/>
            </p:nvSpPr>
            <p:spPr bwMode="ltGray">
              <a:xfrm rot="18060000">
                <a:off x="837" y="2439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7" name="Rectangle 91"/>
              <p:cNvSpPr/>
              <p:nvPr/>
            </p:nvSpPr>
            <p:spPr bwMode="ltGray">
              <a:xfrm rot="18360000">
                <a:off x="862" y="245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8" name="Rectangle 92"/>
              <p:cNvSpPr/>
              <p:nvPr/>
            </p:nvSpPr>
            <p:spPr bwMode="ltGray">
              <a:xfrm rot="17220000">
                <a:off x="649" y="239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49" name="Rectangle 93"/>
              <p:cNvSpPr/>
              <p:nvPr/>
            </p:nvSpPr>
            <p:spPr bwMode="ltGray">
              <a:xfrm rot="17340000">
                <a:off x="677" y="240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0" name="Rectangle 94"/>
              <p:cNvSpPr/>
              <p:nvPr/>
            </p:nvSpPr>
            <p:spPr bwMode="ltGray">
              <a:xfrm rot="17340000">
                <a:off x="709" y="240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1" name="Rectangle 95"/>
              <p:cNvSpPr/>
              <p:nvPr/>
            </p:nvSpPr>
            <p:spPr bwMode="ltGray">
              <a:xfrm rot="17580000">
                <a:off x="738" y="241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2" name="Rectangle 96"/>
              <p:cNvSpPr/>
              <p:nvPr/>
            </p:nvSpPr>
            <p:spPr bwMode="ltGray">
              <a:xfrm rot="16680000">
                <a:off x="503" y="239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3" name="Rectangle 97"/>
              <p:cNvSpPr/>
              <p:nvPr/>
            </p:nvSpPr>
            <p:spPr bwMode="ltGray">
              <a:xfrm rot="16920000">
                <a:off x="534" y="239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4" name="Rectangle 98"/>
              <p:cNvSpPr/>
              <p:nvPr/>
            </p:nvSpPr>
            <p:spPr bwMode="ltGray">
              <a:xfrm rot="16920000">
                <a:off x="563" y="238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5" name="Rectangle 99"/>
              <p:cNvSpPr/>
              <p:nvPr/>
            </p:nvSpPr>
            <p:spPr bwMode="ltGray">
              <a:xfrm rot="16980000">
                <a:off x="595" y="2389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6" name="Rectangle 100"/>
              <p:cNvSpPr/>
              <p:nvPr/>
            </p:nvSpPr>
            <p:spPr bwMode="ltGray">
              <a:xfrm rot="16380000">
                <a:off x="355" y="241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7" name="Rectangle 101"/>
              <p:cNvSpPr/>
              <p:nvPr/>
            </p:nvSpPr>
            <p:spPr bwMode="ltGray">
              <a:xfrm rot="16200000">
                <a:off x="385" y="240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8" name="Rectangle 102"/>
              <p:cNvSpPr/>
              <p:nvPr/>
            </p:nvSpPr>
            <p:spPr bwMode="ltGray">
              <a:xfrm rot="16260000">
                <a:off x="420" y="2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59" name="Rectangle 103"/>
              <p:cNvSpPr/>
              <p:nvPr/>
            </p:nvSpPr>
            <p:spPr bwMode="ltGray">
              <a:xfrm rot="16380000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0" name="Rectangle 104"/>
              <p:cNvSpPr/>
              <p:nvPr/>
            </p:nvSpPr>
            <p:spPr bwMode="ltGray">
              <a:xfrm rot="15420000">
                <a:off x="206" y="245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1" name="Rectangle 105"/>
              <p:cNvSpPr/>
              <p:nvPr/>
            </p:nvSpPr>
            <p:spPr bwMode="ltGray">
              <a:xfrm rot="15360000">
                <a:off x="238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2" name="Rectangle 106"/>
              <p:cNvSpPr/>
              <p:nvPr/>
            </p:nvSpPr>
            <p:spPr bwMode="ltGray">
              <a:xfrm rot="15480000">
                <a:off x="266" y="243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3" name="Rectangle 107"/>
              <p:cNvSpPr/>
              <p:nvPr/>
            </p:nvSpPr>
            <p:spPr bwMode="ltGray">
              <a:xfrm rot="15660000">
                <a:off x="294" y="2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4" name="Rectangle 108"/>
              <p:cNvSpPr/>
              <p:nvPr/>
            </p:nvSpPr>
            <p:spPr bwMode="ltGray">
              <a:xfrm rot="14220000">
                <a:off x="6" y="254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5" name="Rectangle 109"/>
              <p:cNvSpPr/>
              <p:nvPr/>
            </p:nvSpPr>
            <p:spPr bwMode="ltGray">
              <a:xfrm rot="14400000">
                <a:off x="66" y="2516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6" name="Rectangle 110"/>
              <p:cNvSpPr/>
              <p:nvPr/>
            </p:nvSpPr>
            <p:spPr bwMode="ltGray">
              <a:xfrm rot="14760000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7" name="Rectangle 111"/>
              <p:cNvSpPr/>
              <p:nvPr/>
            </p:nvSpPr>
            <p:spPr bwMode="ltGray">
              <a:xfrm rot="14760000">
                <a:off x="120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8" name="Rectangle 112"/>
              <p:cNvSpPr/>
              <p:nvPr/>
            </p:nvSpPr>
            <p:spPr bwMode="ltGray">
              <a:xfrm rot="15120000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69" name="Rectangle 113"/>
              <p:cNvSpPr/>
              <p:nvPr/>
            </p:nvSpPr>
            <p:spPr bwMode="ltGray">
              <a:xfrm rot="19680000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0" name="Rectangle 114"/>
              <p:cNvSpPr/>
              <p:nvPr/>
            </p:nvSpPr>
            <p:spPr bwMode="ltGray">
              <a:xfrm rot="3240000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1" name="Rectangle 115"/>
              <p:cNvSpPr/>
              <p:nvPr/>
            </p:nvSpPr>
            <p:spPr bwMode="ltGray">
              <a:xfrm rot="3240000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2" name="Rectangle 116"/>
              <p:cNvSpPr/>
              <p:nvPr/>
            </p:nvSpPr>
            <p:spPr bwMode="ltGray">
              <a:xfrm rot="19680000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3" name="Rectangle 117"/>
              <p:cNvSpPr/>
              <p:nvPr/>
            </p:nvSpPr>
            <p:spPr bwMode="ltGray">
              <a:xfrm rot="5880000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4" name="Rectangle 118"/>
              <p:cNvSpPr/>
              <p:nvPr/>
            </p:nvSpPr>
            <p:spPr bwMode="ltGray">
              <a:xfrm rot="6660000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5" name="Rectangle 119"/>
              <p:cNvSpPr/>
              <p:nvPr/>
            </p:nvSpPr>
            <p:spPr bwMode="ltGray">
              <a:xfrm rot="5220000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6" name="Rectangle 120"/>
              <p:cNvSpPr/>
              <p:nvPr/>
            </p:nvSpPr>
            <p:spPr bwMode="ltGray">
              <a:xfrm rot="450000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7" name="Rectangle 121"/>
              <p:cNvSpPr/>
              <p:nvPr/>
            </p:nvSpPr>
            <p:spPr bwMode="ltGray">
              <a:xfrm rot="3780000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8" name="Rectangle 122"/>
              <p:cNvSpPr/>
              <p:nvPr/>
            </p:nvSpPr>
            <p:spPr bwMode="ltGray">
              <a:xfrm rot="3060000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79" name="Rectangle 123"/>
              <p:cNvSpPr/>
              <p:nvPr/>
            </p:nvSpPr>
            <p:spPr bwMode="ltGray">
              <a:xfrm rot="2040000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0" name="Rectangle 124"/>
              <p:cNvSpPr/>
              <p:nvPr/>
            </p:nvSpPr>
            <p:spPr bwMode="ltGray">
              <a:xfrm rot="14400000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1" name="Rectangle 125"/>
              <p:cNvSpPr/>
              <p:nvPr/>
            </p:nvSpPr>
            <p:spPr bwMode="ltGray">
              <a:xfrm rot="15180000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2" name="Rectangle 126"/>
              <p:cNvSpPr/>
              <p:nvPr/>
            </p:nvSpPr>
            <p:spPr bwMode="ltGray">
              <a:xfrm rot="1662000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3" name="Rectangle 127"/>
              <p:cNvSpPr/>
              <p:nvPr/>
            </p:nvSpPr>
            <p:spPr bwMode="ltGray">
              <a:xfrm rot="17280000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4" name="Rectangle 128"/>
              <p:cNvSpPr/>
              <p:nvPr/>
            </p:nvSpPr>
            <p:spPr bwMode="ltGray">
              <a:xfrm rot="17880000">
                <a:off x="740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5" name="Rectangle 129"/>
              <p:cNvSpPr/>
              <p:nvPr/>
            </p:nvSpPr>
            <p:spPr bwMode="ltGray">
              <a:xfrm rot="18360000">
                <a:off x="870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6" name="Rectangle 130"/>
              <p:cNvSpPr/>
              <p:nvPr/>
            </p:nvSpPr>
            <p:spPr bwMode="ltGray">
              <a:xfrm rot="18960000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7" name="Rectangle 131"/>
              <p:cNvSpPr/>
              <p:nvPr/>
            </p:nvSpPr>
            <p:spPr bwMode="ltGray">
              <a:xfrm rot="19380000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8" name="Rectangle 132"/>
              <p:cNvSpPr/>
              <p:nvPr/>
            </p:nvSpPr>
            <p:spPr bwMode="ltGray">
              <a:xfrm rot="19860000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89" name="Rectangle 133"/>
              <p:cNvSpPr/>
              <p:nvPr/>
            </p:nvSpPr>
            <p:spPr bwMode="ltGray">
              <a:xfrm rot="20400000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90" name="Rectangle 134"/>
              <p:cNvSpPr/>
              <p:nvPr/>
            </p:nvSpPr>
            <p:spPr bwMode="ltGray">
              <a:xfrm rot="20820000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91" name="Rectangle 135"/>
              <p:cNvSpPr/>
              <p:nvPr/>
            </p:nvSpPr>
            <p:spPr bwMode="ltGray">
              <a:xfrm rot="21300000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92" name="Rectangle 136"/>
              <p:cNvSpPr/>
              <p:nvPr/>
            </p:nvSpPr>
            <p:spPr bwMode="ltGray">
              <a:xfrm rot="660000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93" name="Rectangle 137"/>
              <p:cNvSpPr/>
              <p:nvPr/>
            </p:nvSpPr>
            <p:spPr bwMode="ltGray">
              <a:xfrm rot="150000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194" name="Freeform 138"/>
              <p:cNvSpPr/>
              <p:nvPr/>
            </p:nvSpPr>
            <p:spPr bwMode="ltGray">
              <a:xfrm>
                <a:off x="850" y="3136"/>
                <a:ext cx="204" cy="120"/>
              </a:xfrm>
              <a:custGeom>
                <a:avLst/>
                <a:gdLst/>
                <a:ahLst/>
                <a:cxnLst>
                  <a:cxn ang="0">
                    <a:pos x="168" y="120"/>
                  </a:cxn>
                  <a:cxn ang="0">
                    <a:pos x="204" y="12"/>
                  </a:cxn>
                  <a:cxn ang="0">
                    <a:pos x="42" y="0"/>
                  </a:cxn>
                  <a:cxn ang="0">
                    <a:pos x="0" y="108"/>
                  </a:cxn>
                  <a:cxn ang="0">
                    <a:pos x="30" y="114"/>
                  </a:cxn>
                  <a:cxn ang="0">
                    <a:pos x="60" y="30"/>
                  </a:cxn>
                  <a:cxn ang="0">
                    <a:pos x="102" y="36"/>
                  </a:cxn>
                  <a:cxn ang="0">
                    <a:pos x="78" y="108"/>
                  </a:cxn>
                  <a:cxn ang="0">
                    <a:pos x="102" y="108"/>
                  </a:cxn>
                  <a:cxn ang="0">
                    <a:pos x="132" y="36"/>
                  </a:cxn>
                  <a:cxn ang="0">
                    <a:pos x="162" y="36"/>
                  </a:cxn>
                  <a:cxn ang="0">
                    <a:pos x="138" y="114"/>
                  </a:cxn>
                  <a:cxn ang="0">
                    <a:pos x="168" y="120"/>
                  </a:cxn>
                </a:cxnLst>
                <a:rect l="0" t="0" r="0" b="0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95" name="Freeform 139"/>
              <p:cNvSpPr/>
              <p:nvPr/>
            </p:nvSpPr>
            <p:spPr bwMode="ltGray">
              <a:xfrm>
                <a:off x="19" y="2722"/>
                <a:ext cx="90" cy="78"/>
              </a:xfrm>
              <a:custGeom>
                <a:avLst/>
                <a:gdLst/>
                <a:ahLst/>
                <a:cxnLst>
                  <a:cxn ang="0">
                    <a:pos x="66" y="36"/>
                  </a:cxn>
                  <a:cxn ang="0">
                    <a:pos x="66" y="36"/>
                  </a:cxn>
                  <a:cxn ang="0">
                    <a:pos x="18" y="24"/>
                  </a:cxn>
                  <a:cxn ang="0">
                    <a:pos x="0" y="30"/>
                  </a:cxn>
                  <a:cxn ang="0">
                    <a:pos x="36" y="78"/>
                  </a:cxn>
                  <a:cxn ang="0">
                    <a:pos x="48" y="7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72" y="54"/>
                  </a:cxn>
                  <a:cxn ang="0">
                    <a:pos x="90" y="42"/>
                  </a:cxn>
                  <a:cxn ang="0">
                    <a:pos x="54" y="0"/>
                  </a:cxn>
                  <a:cxn ang="0">
                    <a:pos x="42" y="6"/>
                  </a:cxn>
                  <a:cxn ang="0">
                    <a:pos x="66" y="36"/>
                  </a:cxn>
                </a:cxnLst>
                <a:rect l="0" t="0" r="0" b="0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96" name="Freeform 140"/>
              <p:cNvSpPr/>
              <p:nvPr/>
            </p:nvSpPr>
            <p:spPr bwMode="ltGray">
              <a:xfrm>
                <a:off x="97" y="2651"/>
                <a:ext cx="101" cy="89"/>
              </a:xfrm>
              <a:custGeom>
                <a:avLst/>
                <a:gdLst/>
                <a:ahLst/>
                <a:cxnLst>
                  <a:cxn ang="0">
                    <a:pos x="54" y="89"/>
                  </a:cxn>
                  <a:cxn ang="0">
                    <a:pos x="65" y="83"/>
                  </a:cxn>
                  <a:cxn ang="0">
                    <a:pos x="48" y="35"/>
                  </a:cxn>
                  <a:cxn ang="0">
                    <a:pos x="89" y="65"/>
                  </a:cxn>
                  <a:cxn ang="0">
                    <a:pos x="101" y="59"/>
                  </a:cxn>
                  <a:cxn ang="0">
                    <a:pos x="83" y="0"/>
                  </a:cxn>
                  <a:cxn ang="0">
                    <a:pos x="71" y="12"/>
                  </a:cxn>
                  <a:cxn ang="0">
                    <a:pos x="83" y="41"/>
                  </a:cxn>
                  <a:cxn ang="0">
                    <a:pos x="48" y="23"/>
                  </a:cxn>
                  <a:cxn ang="0">
                    <a:pos x="36" y="29"/>
                  </a:cxn>
                  <a:cxn ang="0">
                    <a:pos x="45" y="68"/>
                  </a:cxn>
                  <a:cxn ang="0">
                    <a:pos x="18" y="41"/>
                  </a:cxn>
                  <a:cxn ang="0">
                    <a:pos x="0" y="53"/>
                  </a:cxn>
                  <a:cxn ang="0">
                    <a:pos x="54" y="89"/>
                  </a:cxn>
                </a:cxnLst>
                <a:rect l="0" t="0" r="0" b="0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97" name="Freeform 141"/>
              <p:cNvSpPr/>
              <p:nvPr/>
            </p:nvSpPr>
            <p:spPr bwMode="ltGray">
              <a:xfrm>
                <a:off x="677" y="3502"/>
                <a:ext cx="83" cy="78"/>
              </a:xfrm>
              <a:custGeom>
                <a:avLst/>
                <a:gdLst/>
                <a:ahLst/>
                <a:cxnLst>
                  <a:cxn ang="0">
                    <a:pos x="36" y="78"/>
                  </a:cxn>
                  <a:cxn ang="0">
                    <a:pos x="83" y="48"/>
                  </a:cxn>
                  <a:cxn ang="0">
                    <a:pos x="54" y="0"/>
                  </a:cxn>
                  <a:cxn ang="0">
                    <a:pos x="0" y="30"/>
                  </a:cxn>
                  <a:cxn ang="0">
                    <a:pos x="6" y="36"/>
                  </a:cxn>
                  <a:cxn ang="0">
                    <a:pos x="42" y="18"/>
                  </a:cxn>
                  <a:cxn ang="0">
                    <a:pos x="54" y="30"/>
                  </a:cxn>
                  <a:cxn ang="0">
                    <a:pos x="24" y="48"/>
                  </a:cxn>
                  <a:cxn ang="0">
                    <a:pos x="30" y="54"/>
                  </a:cxn>
                  <a:cxn ang="0">
                    <a:pos x="60" y="36"/>
                  </a:cxn>
                  <a:cxn ang="0">
                    <a:pos x="66" y="48"/>
                  </a:cxn>
                  <a:cxn ang="0">
                    <a:pos x="30" y="66"/>
                  </a:cxn>
                  <a:cxn ang="0">
                    <a:pos x="36" y="78"/>
                  </a:cxn>
                </a:cxnLst>
                <a:rect l="0" t="0" r="0" b="0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98" name="Freeform 142"/>
              <p:cNvSpPr/>
              <p:nvPr/>
            </p:nvSpPr>
            <p:spPr bwMode="ltGray">
              <a:xfrm>
                <a:off x="940" y="2782"/>
                <a:ext cx="90" cy="72"/>
              </a:xfrm>
              <a:custGeom>
                <a:avLst/>
                <a:gdLst/>
                <a:ahLst/>
                <a:cxnLst>
                  <a:cxn ang="0">
                    <a:pos x="90" y="30"/>
                  </a:cxn>
                  <a:cxn ang="0">
                    <a:pos x="66" y="0"/>
                  </a:cxn>
                  <a:cxn ang="0">
                    <a:pos x="0" y="36"/>
                  </a:cxn>
                  <a:cxn ang="0">
                    <a:pos x="24" y="72"/>
                  </a:cxn>
                  <a:cxn ang="0">
                    <a:pos x="36" y="66"/>
                  </a:cxn>
                  <a:cxn ang="0">
                    <a:pos x="18" y="42"/>
                  </a:cxn>
                  <a:cxn ang="0">
                    <a:pos x="36" y="30"/>
                  </a:cxn>
                  <a:cxn ang="0">
                    <a:pos x="54" y="54"/>
                  </a:cxn>
                  <a:cxn ang="0">
                    <a:pos x="60" y="48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78" y="42"/>
                  </a:cxn>
                  <a:cxn ang="0">
                    <a:pos x="90" y="30"/>
                  </a:cxn>
                </a:cxnLst>
                <a:rect l="0" t="0" r="0" b="0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199" name="Freeform 143"/>
              <p:cNvSpPr/>
              <p:nvPr/>
            </p:nvSpPr>
            <p:spPr bwMode="ltGray">
              <a:xfrm>
                <a:off x="898" y="2716"/>
                <a:ext cx="90" cy="84"/>
              </a:xfrm>
              <a:custGeom>
                <a:avLst/>
                <a:gdLst/>
                <a:ahLst/>
                <a:cxnLst>
                  <a:cxn ang="0">
                    <a:pos x="42" y="60"/>
                  </a:cxn>
                  <a:cxn ang="0">
                    <a:pos x="42" y="60"/>
                  </a:cxn>
                  <a:cxn ang="0">
                    <a:pos x="72" y="12"/>
                  </a:cxn>
                  <a:cxn ang="0">
                    <a:pos x="66" y="0"/>
                  </a:cxn>
                  <a:cxn ang="0">
                    <a:pos x="0" y="42"/>
                  </a:cxn>
                  <a:cxn ang="0">
                    <a:pos x="6" y="54"/>
                  </a:cxn>
                  <a:cxn ang="0">
                    <a:pos x="54" y="24"/>
                  </a:cxn>
                  <a:cxn ang="0">
                    <a:pos x="54" y="24"/>
                  </a:cxn>
                  <a:cxn ang="0">
                    <a:pos x="18" y="72"/>
                  </a:cxn>
                  <a:cxn ang="0">
                    <a:pos x="24" y="84"/>
                  </a:cxn>
                  <a:cxn ang="0">
                    <a:pos x="90" y="42"/>
                  </a:cxn>
                  <a:cxn ang="0">
                    <a:pos x="84" y="30"/>
                  </a:cxn>
                  <a:cxn ang="0">
                    <a:pos x="42" y="60"/>
                  </a:cxn>
                </a:cxnLst>
                <a:rect l="0" t="0" r="0" b="0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0" name="Freeform 144"/>
              <p:cNvSpPr/>
              <p:nvPr/>
            </p:nvSpPr>
            <p:spPr bwMode="ltGray">
              <a:xfrm>
                <a:off x="7" y="3837"/>
                <a:ext cx="6" cy="12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0" b="0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1" name="Freeform 145"/>
              <p:cNvSpPr/>
              <p:nvPr/>
            </p:nvSpPr>
            <p:spPr bwMode="ltGray">
              <a:xfrm>
                <a:off x="7" y="2555"/>
                <a:ext cx="30" cy="48"/>
              </a:xfrm>
              <a:custGeom>
                <a:avLst/>
                <a:gdLst/>
                <a:ahLst/>
                <a:cxnLst>
                  <a:cxn ang="0">
                    <a:pos x="18" y="48"/>
                  </a:cxn>
                  <a:cxn ang="0">
                    <a:pos x="18" y="48"/>
                  </a:cxn>
                  <a:cxn ang="0">
                    <a:pos x="30" y="42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18" y="48"/>
                  </a:cxn>
                  <a:cxn ang="0">
                    <a:pos x="18" y="48"/>
                  </a:cxn>
                </a:cxnLst>
                <a:rect l="0" t="0" r="0" b="0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2" name="Freeform 146"/>
              <p:cNvSpPr/>
              <p:nvPr/>
            </p:nvSpPr>
            <p:spPr bwMode="ltGray">
              <a:xfrm>
                <a:off x="7" y="3843"/>
                <a:ext cx="36" cy="66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0" y="36"/>
                  </a:cxn>
                  <a:cxn ang="0">
                    <a:pos x="0" y="6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0" b="0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3" name="Rectangle 147"/>
              <p:cNvSpPr/>
              <p:nvPr/>
            </p:nvSpPr>
            <p:spPr bwMode="ltGray">
              <a:xfrm rot="240000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204" name="Rectangle 148"/>
              <p:cNvSpPr/>
              <p:nvPr/>
            </p:nvSpPr>
            <p:spPr bwMode="ltGray">
              <a:xfrm rot="15960000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  <a:miter lim="800000"/>
              </a:ln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88205" name="Freeform 149"/>
              <p:cNvSpPr/>
              <p:nvPr/>
            </p:nvSpPr>
            <p:spPr bwMode="ltGray">
              <a:xfrm>
                <a:off x="139" y="3573"/>
                <a:ext cx="144" cy="154"/>
              </a:xfrm>
              <a:custGeom>
                <a:avLst/>
                <a:gdLst/>
                <a:ahLst/>
                <a:cxnLst>
                  <a:cxn ang="0">
                    <a:pos x="0" y="102"/>
                  </a:cxn>
                  <a:cxn ang="0">
                    <a:pos x="59" y="154"/>
                  </a:cxn>
                  <a:cxn ang="0">
                    <a:pos x="117" y="120"/>
                  </a:cxn>
                  <a:cxn ang="0">
                    <a:pos x="62" y="55"/>
                  </a:cxn>
                  <a:cxn ang="0">
                    <a:pos x="104" y="34"/>
                  </a:cxn>
                  <a:cxn ang="0">
                    <a:pos x="117" y="53"/>
                  </a:cxn>
                  <a:cxn ang="0">
                    <a:pos x="141" y="47"/>
                  </a:cxn>
                  <a:cxn ang="0">
                    <a:pos x="97" y="2"/>
                  </a:cxn>
                  <a:cxn ang="0">
                    <a:pos x="36" y="33"/>
                  </a:cxn>
                  <a:cxn ang="0">
                    <a:pos x="90" y="107"/>
                  </a:cxn>
                  <a:cxn ang="0">
                    <a:pos x="28" y="101"/>
                  </a:cxn>
                  <a:cxn ang="0">
                    <a:pos x="0" y="102"/>
                  </a:cxn>
                </a:cxnLst>
                <a:rect l="0" t="0" r="0" b="0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6" name="Freeform 150"/>
              <p:cNvSpPr/>
              <p:nvPr/>
            </p:nvSpPr>
            <p:spPr bwMode="ltGray">
              <a:xfrm rot="18720000">
                <a:off x="618" y="3551"/>
                <a:ext cx="68" cy="69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13" y="31"/>
                  </a:cxn>
                  <a:cxn ang="0">
                    <a:pos x="26" y="24"/>
                  </a:cxn>
                  <a:cxn ang="0">
                    <a:pos x="14" y="11"/>
                  </a:cxn>
                  <a:cxn ang="0">
                    <a:pos x="23" y="7"/>
                  </a:cxn>
                  <a:cxn ang="0">
                    <a:pos x="26" y="11"/>
                  </a:cxn>
                  <a:cxn ang="0">
                    <a:pos x="32" y="9"/>
                  </a:cxn>
                  <a:cxn ang="0">
                    <a:pos x="22" y="0"/>
                  </a:cxn>
                  <a:cxn ang="0">
                    <a:pos x="8" y="7"/>
                  </a:cxn>
                  <a:cxn ang="0">
                    <a:pos x="20" y="22"/>
                  </a:cxn>
                  <a:cxn ang="0">
                    <a:pos x="6" y="20"/>
                  </a:cxn>
                  <a:cxn ang="0">
                    <a:pos x="0" y="21"/>
                  </a:cxn>
                </a:cxnLst>
                <a:rect l="0" t="0" r="0" b="0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</a:ln>
            </p:spPr>
          </p:sp>
          <p:sp>
            <p:nvSpPr>
              <p:cNvPr id="88207" name="Freeform 151"/>
              <p:cNvSpPr/>
              <p:nvPr/>
            </p:nvSpPr>
            <p:spPr bwMode="ltGray">
              <a:xfrm>
                <a:off x="235" y="2503"/>
                <a:ext cx="348" cy="127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87" y="582"/>
                  </a:cxn>
                  <a:cxn ang="0">
                    <a:pos x="348" y="1272"/>
                  </a:cxn>
                  <a:cxn ang="0">
                    <a:pos x="54" y="676"/>
                  </a:cxn>
                  <a:cxn ang="0">
                    <a:pos x="0" y="0"/>
                  </a:cxn>
                </a:cxnLst>
                <a:rect l="0" t="0" r="0" b="0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rgbClr val="585A68"/>
                  </a:gs>
                </a:gsLst>
                <a:lin ang="18900000" scaled="1"/>
              </a:gra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8208" name="Oval 152"/>
              <p:cNvSpPr/>
              <p:nvPr/>
            </p:nvSpPr>
            <p:spPr bwMode="ltGray">
              <a:xfrm rot="19860000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rgbClr val="535561"/>
                  </a:gs>
                  <a:gs pos="50000">
                    <a:schemeClr val="bg2"/>
                  </a:gs>
                  <a:gs pos="100000">
                    <a:srgbClr val="535561"/>
                  </a:gs>
                </a:gsLst>
                <a:lin ang="189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</p:grpSp>
      <p:sp>
        <p:nvSpPr>
          <p:cNvPr id="88067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8068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itchFamily="34" charset="0"/>
              <a:buChar char="►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/>
              <a:buChar char="►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8069" name="Rectangle 15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304800" y="6248400"/>
            <a:ext cx="2286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8070" name="Rectangle 15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88071" name="Rectangle 15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286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7459A293-6B1B-4461-94CD-422F01EF43BB}" type="slidenum">
              <a:rPr sz="10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0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56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pitchFamily="34" charset="0"/>
        <a:buChar char="►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>
            <a:duotone>
              <a:schemeClr val="bg1"/>
              <a:srgbClr val="FFFFFF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reeform 4"/>
          <p:cNvSpPr/>
          <p:nvPr/>
        </p:nvSpPr>
        <p:spPr bwMode="auto">
          <a:xfrm>
            <a:off x="285750" y="2803525"/>
            <a:ext cx="1588" cy="30353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2147483647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</a:ln>
        </p:spPr>
      </p:sp>
      <p:sp>
        <p:nvSpPr>
          <p:cNvPr id="8909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DE85A4B-62C4-4274-B3CD-78C202FE139C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78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120000"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Tahoma" pitchFamily="34" charset="0"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/>
          <p:nvPr/>
        </p:nvGrpSpPr>
        <p:grpSpPr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90120" name="Freeform 3"/>
            <p:cNvSpPr/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0" b="0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rgbClr val="610000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  <p:sp>
          <p:nvSpPr>
            <p:cNvPr id="90121" name="Freeform 4"/>
            <p:cNvSpPr/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0" b="0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</p:sp>
      </p:grpSp>
      <p:sp>
        <p:nvSpPr>
          <p:cNvPr id="9011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011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0117" name="Rectangle 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90118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  <p:sp>
        <p:nvSpPr>
          <p:cNvPr id="90119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A341FD80-43F8-4919-A819-9C245035A36A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Tahom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189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/>
          <p:cNvGrpSpPr/>
          <p:nvPr/>
        </p:nvGrpSpPr>
        <p:grpSpPr>
          <a:xfrm>
            <a:off x="319088" y="1752600"/>
            <a:ext cx="8824912" cy="5129212"/>
            <a:chOff x="201" y="1104"/>
            <a:chExt cx="5559" cy="3231"/>
          </a:xfrm>
        </p:grpSpPr>
        <p:sp>
          <p:nvSpPr>
            <p:cNvPr id="91144" name="Freeform 3"/>
            <p:cNvSpPr/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0" b="0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</a:ln>
          </p:spPr>
        </p:sp>
        <p:sp>
          <p:nvSpPr>
            <p:cNvPr id="91145" name="Freeform 4"/>
            <p:cNvSpPr/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89"/>
                </a:cxn>
                <a:cxn ang="0">
                  <a:pos x="5590" y="1689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91146" name="Freeform 5"/>
            <p:cNvSpPr/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1147" name="Freeform 6"/>
            <p:cNvSpPr/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1148" name="Freeform 7"/>
            <p:cNvSpPr/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1149" name="Freeform 8"/>
            <p:cNvSpPr/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91139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1140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1141" name="Rectangle 11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990600" y="6245225"/>
            <a:ext cx="1901825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114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68688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9114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E45A49A1-FAAF-423C-B2E1-D8C500A8F653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00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62" name="Group 2"/>
          <p:cNvGrpSpPr/>
          <p:nvPr/>
        </p:nvGrpSpPr>
        <p:grpSpPr>
          <a:xfrm>
            <a:off x="0" y="0"/>
            <a:ext cx="9140825" cy="6850062"/>
            <a:chOff x="0" y="0"/>
            <a:chExt cx="5758" cy="4315"/>
          </a:xfrm>
        </p:grpSpPr>
        <p:grpSp>
          <p:nvGrpSpPr>
            <p:cNvPr id="92168" name="Group 3"/>
            <p:cNvGrpSpPr/>
            <p:nvPr/>
          </p:nvGrpSpPr>
          <p:grpSpPr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92171" name="Freeform 4"/>
              <p:cNvSpPr/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0" b="0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002E8B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92172" name="Freeform 5"/>
              <p:cNvSpPr/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0" b="0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rgbClr val="002E8B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  <p:sp>
            <p:nvSpPr>
              <p:cNvPr id="92173" name="Freeform 6"/>
              <p:cNvSpPr/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0" b="0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A7D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92174" name="Freeform 7"/>
              <p:cNvSpPr/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0" b="0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</p:sp>
          <p:sp>
            <p:nvSpPr>
              <p:cNvPr id="92175" name="Freeform 8"/>
              <p:cNvSpPr/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0" b="0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2D86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</p:grpSp>
        <p:sp>
          <p:nvSpPr>
            <p:cNvPr id="92169" name="Freeform 9"/>
            <p:cNvSpPr/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0" b="0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rgbClr val="002B8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2170" name="Freeform 10"/>
            <p:cNvSpPr/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55"/>
                </a:cxn>
                <a:cxn ang="0">
                  <a:pos x="5776" y="1655"/>
                </a:cxn>
                <a:cxn ang="0">
                  <a:pos x="577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9216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2164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2165" name="Rectangle 13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/>
          </a:p>
        </p:txBody>
      </p:sp>
      <p:sp>
        <p:nvSpPr>
          <p:cNvPr id="9216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5157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/>
          </a:p>
        </p:txBody>
      </p:sp>
      <p:sp>
        <p:nvSpPr>
          <p:cNvPr id="92167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54750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B3A02C78-E5C5-474E-845F-85D11544E583}" type="slidenum">
              <a:rPr sz="1200"/>
              <a:t>‹#›</a:t>
            </a:fld>
            <a:endParaRPr sz="12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11" r:id="rId1"/>
  </p:sldLayoutIdLst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:p15="http://schemas.microsoft.com/office/powerpoint/2012/main" xmlns="">
      <p:transition>
        <p:cut/>
      </p:transition>
    </mc:Fallback>
  </mc:AlternateContent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186" name="Group 2"/>
          <p:cNvGrpSpPr/>
          <p:nvPr/>
        </p:nvGrpSpPr>
        <p:grpSpPr>
          <a:xfrm>
            <a:off x="-7758112" y="1463675"/>
            <a:ext cx="16902112" cy="10795000"/>
            <a:chOff x="-4887" y="922"/>
            <a:chExt cx="10647" cy="6800"/>
          </a:xfrm>
        </p:grpSpPr>
        <p:sp>
          <p:nvSpPr>
            <p:cNvPr id="93192" name="Freeform 3"/>
            <p:cNvSpPr/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93193" name="Arc 4"/>
            <p:cNvSpPr/>
            <p:nvPr/>
          </p:nvSpPr>
          <p:spPr bwMode="auto">
            <a:xfrm>
              <a:off x="-4887" y="922"/>
              <a:ext cx="8474" cy="6800"/>
            </a:xfrm>
            <a:custGeom>
              <a:avLst/>
              <a:gdLst/>
              <a:ahLst/>
              <a:cxnLst>
                <a:cxn ang="0">
                  <a:pos x="326" y="84"/>
                </a:cxn>
                <a:cxn ang="0">
                  <a:pos x="189" y="1"/>
                </a:cxn>
                <a:cxn ang="0">
                  <a:pos x="163" y="84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9318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3188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3189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319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319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BDE54C87-3422-4041-B136-FF31CB20BB4F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2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/>
          <p:nvPr/>
        </p:nvSpPr>
        <p:spPr bwMode="hidden">
          <a:xfrm>
            <a:off x="2895600" y="0"/>
            <a:ext cx="33528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grpSp>
        <p:nvGrpSpPr>
          <p:cNvPr id="94211" name="Group 3"/>
          <p:cNvGrpSpPr/>
          <p:nvPr/>
        </p:nvGrpSpPr>
        <p:grpSpPr>
          <a:xfrm>
            <a:off x="2133600" y="473075"/>
            <a:ext cx="4878388" cy="3490912"/>
            <a:chOff x="1344" y="298"/>
            <a:chExt cx="3073" cy="2199"/>
          </a:xfrm>
        </p:grpSpPr>
        <p:sp>
          <p:nvSpPr>
            <p:cNvPr id="94217" name="Freeform 4"/>
            <p:cNvSpPr/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0" b="0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94218" name="Freeform 5"/>
            <p:cNvSpPr/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0" b="0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94219" name="Group 6"/>
            <p:cNvGrpSpPr/>
            <p:nvPr/>
          </p:nvGrpSpPr>
          <p:grpSpPr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94221" name="AutoShape 7" descr="Green marble"/>
              <p:cNvSpPr/>
              <p:nvPr/>
            </p:nvSpPr>
            <p:spPr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3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/>
              </a:p>
            </p:txBody>
          </p:sp>
          <p:sp>
            <p:nvSpPr>
              <p:cNvPr id="94222" name="Freeform 8"/>
              <p:cNvSpPr/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0" b="0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94223" name="Freeform 9"/>
              <p:cNvSpPr/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0" b="0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94224" name="Freeform 10"/>
              <p:cNvSpPr/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0" b="0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94220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</p:grpSp>
      <p:sp>
        <p:nvSpPr>
          <p:cNvPr id="94212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4213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4214" name="Rectangle 1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4215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4216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10F3C19A-CF66-4D5E-87AF-19C460DE235A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33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234" name="Group 2"/>
          <p:cNvGrpSpPr/>
          <p:nvPr/>
        </p:nvGrpSpPr>
        <p:grpSpPr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95240" name="Rectangle 3"/>
            <p:cNvSpPr/>
            <p:nvPr/>
          </p:nvSpPr>
          <p:spPr bwMode="hidden">
            <a:xfrm rot="20160000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rgbClr val="006060"/>
                </a:gs>
                <a:gs pos="50000">
                  <a:schemeClr val="bg1"/>
                </a:gs>
                <a:gs pos="100000">
                  <a:srgbClr val="006060"/>
                </a:gs>
              </a:gsLst>
              <a:lin ang="18900000" scaled="1"/>
            </a:gra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/>
            </a:p>
          </p:txBody>
        </p:sp>
        <p:sp>
          <p:nvSpPr>
            <p:cNvPr id="95241" name="Freeform 4"/>
            <p:cNvSpPr/>
            <p:nvPr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0" b="0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95242" name="Freeform 5"/>
            <p:cNvSpPr/>
            <p:nvPr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0" b="0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</p:sp>
        <p:sp>
          <p:nvSpPr>
            <p:cNvPr id="95243" name="Freeform 6"/>
            <p:cNvSpPr/>
            <p:nvPr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0" b="0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rgbClr val="2E8886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5244" name="Freeform 7"/>
            <p:cNvSpPr/>
            <p:nvPr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187" y="6"/>
                </a:cxn>
                <a:cxn ang="0">
                  <a:pos x="187" y="18"/>
                </a:cxn>
                <a:cxn ang="0">
                  <a:pos x="187" y="36"/>
                </a:cxn>
                <a:cxn ang="0">
                  <a:pos x="181" y="54"/>
                </a:cxn>
                <a:cxn ang="0">
                  <a:pos x="163" y="72"/>
                </a:cxn>
                <a:cxn ang="0">
                  <a:pos x="139" y="96"/>
                </a:cxn>
                <a:cxn ang="0">
                  <a:pos x="103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7" y="0"/>
                </a:cxn>
                <a:cxn ang="0">
                  <a:pos x="187" y="0"/>
                </a:cxn>
              </a:cxnLst>
              <a:rect l="0" t="0" r="0" b="0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95245" name="Freeform 8"/>
            <p:cNvSpPr/>
            <p:nvPr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0" b="0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95246" name="Freeform 9"/>
            <p:cNvSpPr/>
            <p:nvPr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9" y="179"/>
                </a:cxn>
                <a:cxn ang="0">
                  <a:pos x="211" y="143"/>
                </a:cxn>
                <a:cxn ang="0">
                  <a:pos x="253" y="120"/>
                </a:cxn>
                <a:cxn ang="0">
                  <a:pos x="301" y="96"/>
                </a:cxn>
                <a:cxn ang="0">
                  <a:pos x="397" y="48"/>
                </a:cxn>
                <a:cxn ang="0">
                  <a:pos x="446" y="30"/>
                </a:cxn>
                <a:cxn ang="0">
                  <a:pos x="482" y="12"/>
                </a:cxn>
                <a:cxn ang="0">
                  <a:pos x="506" y="6"/>
                </a:cxn>
                <a:cxn ang="0">
                  <a:pos x="524" y="0"/>
                </a:cxn>
                <a:cxn ang="0">
                  <a:pos x="530" y="0"/>
                </a:cxn>
                <a:cxn ang="0">
                  <a:pos x="524" y="6"/>
                </a:cxn>
                <a:cxn ang="0">
                  <a:pos x="512" y="12"/>
                </a:cxn>
                <a:cxn ang="0">
                  <a:pos x="488" y="24"/>
                </a:cxn>
                <a:cxn ang="0">
                  <a:pos x="464" y="42"/>
                </a:cxn>
                <a:cxn ang="0">
                  <a:pos x="440" y="54"/>
                </a:cxn>
                <a:cxn ang="0">
                  <a:pos x="397" y="78"/>
                </a:cxn>
                <a:cxn ang="0">
                  <a:pos x="342" y="108"/>
                </a:cxn>
                <a:cxn ang="0">
                  <a:pos x="277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0" b="0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95247" name="Freeform 10"/>
            <p:cNvSpPr/>
            <p:nvPr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2" y="228"/>
                </a:cxn>
                <a:cxn ang="0">
                  <a:pos x="128" y="228"/>
                </a:cxn>
                <a:cxn ang="0">
                  <a:pos x="146" y="222"/>
                </a:cxn>
                <a:cxn ang="0">
                  <a:pos x="170" y="216"/>
                </a:cxn>
                <a:cxn ang="0">
                  <a:pos x="200" y="204"/>
                </a:cxn>
                <a:cxn ang="0">
                  <a:pos x="277" y="180"/>
                </a:cxn>
                <a:cxn ang="0">
                  <a:pos x="375" y="156"/>
                </a:cxn>
                <a:cxn ang="0">
                  <a:pos x="465" y="126"/>
                </a:cxn>
                <a:cxn ang="0">
                  <a:pos x="548" y="102"/>
                </a:cxn>
                <a:cxn ang="0">
                  <a:pos x="578" y="90"/>
                </a:cxn>
                <a:cxn ang="0">
                  <a:pos x="610" y="84"/>
                </a:cxn>
                <a:cxn ang="0">
                  <a:pos x="628" y="78"/>
                </a:cxn>
                <a:cxn ang="0">
                  <a:pos x="634" y="72"/>
                </a:cxn>
                <a:cxn ang="0">
                  <a:pos x="640" y="66"/>
                </a:cxn>
                <a:cxn ang="0">
                  <a:pos x="658" y="60"/>
                </a:cxn>
                <a:cxn ang="0">
                  <a:pos x="700" y="30"/>
                </a:cxn>
                <a:cxn ang="0">
                  <a:pos x="718" y="18"/>
                </a:cxn>
                <a:cxn ang="0">
                  <a:pos x="724" y="6"/>
                </a:cxn>
                <a:cxn ang="0">
                  <a:pos x="718" y="0"/>
                </a:cxn>
                <a:cxn ang="0">
                  <a:pos x="694" y="0"/>
                </a:cxn>
                <a:cxn ang="0">
                  <a:pos x="634" y="0"/>
                </a:cxn>
                <a:cxn ang="0">
                  <a:pos x="584" y="0"/>
                </a:cxn>
                <a:cxn ang="0">
                  <a:pos x="548" y="0"/>
                </a:cxn>
                <a:cxn ang="0">
                  <a:pos x="518" y="18"/>
                </a:cxn>
                <a:cxn ang="0">
                  <a:pos x="489" y="42"/>
                </a:cxn>
                <a:cxn ang="0">
                  <a:pos x="471" y="54"/>
                </a:cxn>
                <a:cxn ang="0">
                  <a:pos x="453" y="60"/>
                </a:cxn>
                <a:cxn ang="0">
                  <a:pos x="429" y="60"/>
                </a:cxn>
                <a:cxn ang="0">
                  <a:pos x="393" y="66"/>
                </a:cxn>
                <a:cxn ang="0">
                  <a:pos x="349" y="84"/>
                </a:cxn>
                <a:cxn ang="0">
                  <a:pos x="313" y="108"/>
                </a:cxn>
                <a:cxn ang="0">
                  <a:pos x="289" y="126"/>
                </a:cxn>
                <a:cxn ang="0">
                  <a:pos x="277" y="132"/>
                </a:cxn>
                <a:cxn ang="0">
                  <a:pos x="259" y="138"/>
                </a:cxn>
                <a:cxn ang="0">
                  <a:pos x="223" y="138"/>
                </a:cxn>
                <a:cxn ang="0">
                  <a:pos x="188" y="138"/>
                </a:cxn>
                <a:cxn ang="0">
                  <a:pos x="182" y="138"/>
                </a:cxn>
                <a:cxn ang="0">
                  <a:pos x="176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0" b="0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95248" name="Freeform 11"/>
            <p:cNvSpPr/>
            <p:nvPr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45" y="54"/>
                </a:cxn>
                <a:cxn ang="0">
                  <a:pos x="2203" y="54"/>
                </a:cxn>
                <a:cxn ang="0">
                  <a:pos x="2161" y="66"/>
                </a:cxn>
                <a:cxn ang="0">
                  <a:pos x="2035" y="101"/>
                </a:cxn>
                <a:cxn ang="0">
                  <a:pos x="1970" y="119"/>
                </a:cxn>
                <a:cxn ang="0">
                  <a:pos x="1872" y="167"/>
                </a:cxn>
                <a:cxn ang="0">
                  <a:pos x="1848" y="245"/>
                </a:cxn>
                <a:cxn ang="0">
                  <a:pos x="1854" y="305"/>
                </a:cxn>
                <a:cxn ang="0">
                  <a:pos x="1770" y="317"/>
                </a:cxn>
                <a:cxn ang="0">
                  <a:pos x="1607" y="263"/>
                </a:cxn>
                <a:cxn ang="0">
                  <a:pos x="1517" y="257"/>
                </a:cxn>
                <a:cxn ang="0">
                  <a:pos x="1409" y="311"/>
                </a:cxn>
                <a:cxn ang="0">
                  <a:pos x="1342" y="353"/>
                </a:cxn>
                <a:cxn ang="0">
                  <a:pos x="1318" y="359"/>
                </a:cxn>
                <a:cxn ang="0">
                  <a:pos x="1222" y="371"/>
                </a:cxn>
                <a:cxn ang="0">
                  <a:pos x="1168" y="365"/>
                </a:cxn>
                <a:cxn ang="0">
                  <a:pos x="1061" y="371"/>
                </a:cxn>
                <a:cxn ang="0">
                  <a:pos x="963" y="383"/>
                </a:cxn>
                <a:cxn ang="0">
                  <a:pos x="927" y="401"/>
                </a:cxn>
                <a:cxn ang="0">
                  <a:pos x="825" y="419"/>
                </a:cxn>
                <a:cxn ang="0">
                  <a:pos x="784" y="419"/>
                </a:cxn>
                <a:cxn ang="0">
                  <a:pos x="668" y="437"/>
                </a:cxn>
                <a:cxn ang="0">
                  <a:pos x="602" y="473"/>
                </a:cxn>
                <a:cxn ang="0">
                  <a:pos x="507" y="467"/>
                </a:cxn>
                <a:cxn ang="0">
                  <a:pos x="433" y="491"/>
                </a:cxn>
                <a:cxn ang="0">
                  <a:pos x="415" y="539"/>
                </a:cxn>
                <a:cxn ang="0">
                  <a:pos x="349" y="569"/>
                </a:cxn>
                <a:cxn ang="0">
                  <a:pos x="224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5" y="653"/>
                </a:cxn>
                <a:cxn ang="0">
                  <a:pos x="477" y="569"/>
                </a:cxn>
                <a:cxn ang="0">
                  <a:pos x="572" y="521"/>
                </a:cxn>
                <a:cxn ang="0">
                  <a:pos x="650" y="515"/>
                </a:cxn>
                <a:cxn ang="0">
                  <a:pos x="879" y="461"/>
                </a:cxn>
                <a:cxn ang="0">
                  <a:pos x="1156" y="425"/>
                </a:cxn>
                <a:cxn ang="0">
                  <a:pos x="1300" y="461"/>
                </a:cxn>
                <a:cxn ang="0">
                  <a:pos x="1427" y="533"/>
                </a:cxn>
                <a:cxn ang="0">
                  <a:pos x="1445" y="617"/>
                </a:cxn>
                <a:cxn ang="0">
                  <a:pos x="1386" y="653"/>
                </a:cxn>
                <a:cxn ang="0">
                  <a:pos x="1234" y="701"/>
                </a:cxn>
                <a:cxn ang="0">
                  <a:pos x="1120" y="755"/>
                </a:cxn>
                <a:cxn ang="0">
                  <a:pos x="1073" y="809"/>
                </a:cxn>
                <a:cxn ang="0">
                  <a:pos x="1085" y="869"/>
                </a:cxn>
                <a:cxn ang="0">
                  <a:pos x="1114" y="881"/>
                </a:cxn>
                <a:cxn ang="0">
                  <a:pos x="1216" y="869"/>
                </a:cxn>
                <a:cxn ang="0">
                  <a:pos x="1398" y="857"/>
                </a:cxn>
                <a:cxn ang="0">
                  <a:pos x="1451" y="851"/>
                </a:cxn>
                <a:cxn ang="0">
                  <a:pos x="1493" y="833"/>
                </a:cxn>
                <a:cxn ang="0">
                  <a:pos x="1687" y="743"/>
                </a:cxn>
                <a:cxn ang="0">
                  <a:pos x="1818" y="689"/>
                </a:cxn>
                <a:cxn ang="0">
                  <a:pos x="1896" y="581"/>
                </a:cxn>
                <a:cxn ang="0">
                  <a:pos x="2053" y="389"/>
                </a:cxn>
                <a:cxn ang="0">
                  <a:pos x="2221" y="269"/>
                </a:cxn>
                <a:cxn ang="0">
                  <a:pos x="2265" y="239"/>
                </a:cxn>
                <a:cxn ang="0">
                  <a:pos x="2408" y="0"/>
                </a:cxn>
                <a:cxn ang="0">
                  <a:pos x="2318" y="36"/>
                </a:cxn>
              </a:cxnLst>
              <a:rect l="0" t="0" r="0" b="0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  <p:sp>
          <p:nvSpPr>
            <p:cNvPr id="95249" name="Freeform 12"/>
            <p:cNvSpPr/>
            <p:nvPr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0" b="0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5250" name="Freeform 13"/>
            <p:cNvSpPr/>
            <p:nvPr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" h="1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</a:ln>
          </p:spPr>
        </p:sp>
        <p:sp>
          <p:nvSpPr>
            <p:cNvPr id="95251" name="Freeform 14"/>
            <p:cNvSpPr/>
            <p:nvPr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0" b="0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5252" name="Freeform 15"/>
            <p:cNvSpPr/>
            <p:nvPr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0" b="0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rgbClr val="0F7774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5253" name="Freeform 16"/>
            <p:cNvSpPr/>
            <p:nvPr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0" b="0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rgbClr val="2E8886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95254" name="Freeform 17"/>
            <p:cNvSpPr/>
            <p:nvPr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0" b="0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</p:sp>
      </p:grpSp>
      <p:sp>
        <p:nvSpPr>
          <p:cNvPr id="95235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523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5237" name="Rectangle 2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latin typeface="Garamond" pitchFamily="18" charset="0"/>
            </a:endParaRPr>
          </a:p>
        </p:txBody>
      </p:sp>
      <p:sp>
        <p:nvSpPr>
          <p:cNvPr id="95238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latin typeface="Garamond" pitchFamily="18" charset="0"/>
            </a:endParaRPr>
          </a:p>
        </p:txBody>
      </p:sp>
      <p:sp>
        <p:nvSpPr>
          <p:cNvPr id="95239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BDCA3A9F-8FC1-47C5-BCD8-7A88B33FA4FE}" type="slidenum">
              <a:rPr sz="1200">
                <a:latin typeface="Garamond" pitchFamily="18" charset="0"/>
              </a:rPr>
              <a:t>‹#›</a:t>
            </a:fld>
            <a:endParaRPr sz="1200">
              <a:latin typeface="Garamond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44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Tx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Tx/>
        <a:buFontTx/>
        <a:buChar char="•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1568450" y="4454525"/>
            <a:ext cx="7573963" cy="952500"/>
          </a:xfrm>
          <a:prstGeom prst="rect">
            <a:avLst/>
          </a:prstGeom>
          <a:solidFill>
            <a:schemeClr val="bg2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96260" name="Freeform 4"/>
          <p:cNvSpPr/>
          <p:nvPr/>
        </p:nvSpPr>
        <p:spPr bwMode="auto">
          <a:xfrm>
            <a:off x="7573962" y="5902325"/>
            <a:ext cx="1570038" cy="955675"/>
          </a:xfrm>
          <a:custGeom>
            <a:avLst/>
            <a:gdLst/>
            <a:ahLst/>
            <a:cxnLst>
              <a:cxn ang="0">
                <a:pos x="612396980" y="0"/>
              </a:cxn>
              <a:cxn ang="0">
                <a:pos x="2147483647" y="871974063"/>
              </a:cxn>
              <a:cxn ang="0">
                <a:pos x="2147483647" y="1512093750"/>
              </a:cxn>
              <a:cxn ang="0">
                <a:pos x="0" y="1514614700"/>
              </a:cxn>
              <a:cxn ang="0">
                <a:pos x="612396980" y="0"/>
              </a:cxn>
            </a:cxnLst>
            <a:rect l="0" t="0" r="0" b="0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96261" name="Freeform 5"/>
          <p:cNvSpPr/>
          <p:nvPr/>
        </p:nvSpPr>
        <p:spPr bwMode="auto">
          <a:xfrm>
            <a:off x="7575550" y="6176962"/>
            <a:ext cx="1568450" cy="681038"/>
          </a:xfrm>
          <a:custGeom>
            <a:avLst/>
            <a:gdLst/>
            <a:ahLst/>
            <a:cxnLst>
              <a:cxn ang="0">
                <a:pos x="0" y="1078626083"/>
              </a:cxn>
              <a:cxn ang="0">
                <a:pos x="1076107513" y="0"/>
              </a:cxn>
              <a:cxn ang="0">
                <a:pos x="2147483647" y="551913020"/>
              </a:cxn>
              <a:cxn ang="0">
                <a:pos x="2147483647" y="1078626083"/>
              </a:cxn>
              <a:cxn ang="0">
                <a:pos x="0" y="1078626083"/>
              </a:cxn>
            </a:cxnLst>
            <a:rect l="0" t="0" r="0" b="0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96262" name="Rectangle 6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96263" name="Freeform 7"/>
          <p:cNvSpPr/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604837500"/>
              </a:cxn>
              <a:cxn ang="0">
                <a:pos x="72580516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195"/>
            </a:schemeClr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96264" name="Freeform 9"/>
          <p:cNvSpPr/>
          <p:nvPr/>
        </p:nvSpPr>
        <p:spPr bwMode="auto">
          <a:xfrm>
            <a:off x="3175" y="-15875"/>
            <a:ext cx="1522412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871974063"/>
              </a:cxn>
              <a:cxn ang="0">
                <a:pos x="720764924" y="2147483647"/>
              </a:cxn>
              <a:cxn ang="0">
                <a:pos x="0" y="2147483647"/>
              </a:cxn>
              <a:cxn ang="0">
                <a:pos x="0" y="0"/>
              </a:cxn>
            </a:cxnLst>
            <a:rect l="0" t="0" r="0" b="0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96265" name="Rectangle 9"/>
          <p:cNvSpPr>
            <a:spLocks noGrp="1"/>
          </p:cNvSpPr>
          <p:nvPr>
            <p:ph type="title"/>
          </p:nvPr>
        </p:nvSpPr>
        <p:spPr>
          <a:xfrm>
            <a:off x="2117725" y="0"/>
            <a:ext cx="6867525" cy="1065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6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3600">
                <a:solidFill>
                  <a:schemeClr val="tx2"/>
                </a:solidFill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6266" name="Rectangle 11"/>
          <p:cNvSpPr>
            <a:spLocks noGrp="1"/>
          </p:cNvSpPr>
          <p:nvPr>
            <p:ph type="body" idx="1"/>
          </p:nvPr>
        </p:nvSpPr>
        <p:spPr>
          <a:xfrm>
            <a:off x="2209800" y="1927225"/>
            <a:ext cx="6775450" cy="4151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2pPr>
            <a:lvl3pPr marL="10858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4287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n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4pPr>
            <a:lvl5pPr marL="177165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kumimoji="0" lang="ru-RU" altLang="en-US" sz="1600" b="0" i="0" u="none">
                <a:solidFill>
                  <a:schemeClr val="tx1"/>
                </a:solidFill>
                <a:latin typeface="+mn-lt"/>
              </a:defRPr>
            </a:lvl5pPr>
            <a:lvl6pPr marL="22288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6pPr>
            <a:lvl7pPr marL="26860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7pPr>
            <a:lvl8pPr marL="31432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8pPr>
            <a:lvl9pPr marL="36004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l"/>
              <a:defRPr lang="ru-RU" altLang="en-US" sz="16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6267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72400" y="6415088"/>
            <a:ext cx="1371600" cy="423862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4B769109-7C09-44C3-88AD-8D29E9148599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96268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6269" name="Rectangle 12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255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6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u"/>
        <a:defRPr kumimoji="0" sz="24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2pPr>
      <a:lvl3pPr marL="10858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4287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kumimoji="0" sz="1600" b="0" i="0" u="none">
          <a:solidFill>
            <a:schemeClr val="tx1"/>
          </a:solidFill>
          <a:latin typeface="+mn-lt"/>
        </a:defRPr>
      </a:lvl4pPr>
      <a:lvl5pPr marL="177165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kumimoji="0" sz="1600" b="0" i="0" u="none">
          <a:solidFill>
            <a:schemeClr val="tx1"/>
          </a:solidFill>
          <a:latin typeface="+mn-lt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 sz="2400">
              <a:latin typeface="Times New Roman" pitchFamily="18" charset="0"/>
            </a:endParaRPr>
          </a:p>
        </p:txBody>
      </p:sp>
      <p:sp>
        <p:nvSpPr>
          <p:cNvPr id="97284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 sz="2400">
              <a:latin typeface="Times New Roman" pitchFamily="18" charset="0"/>
            </a:endParaRPr>
          </a:p>
        </p:txBody>
      </p:sp>
      <p:sp>
        <p:nvSpPr>
          <p:cNvPr id="97285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7286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7287" name="Rectangle 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7288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97289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F1345BE-76AE-4505-80DA-3904B48E54AA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66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/>
          <p:nvPr/>
        </p:nvSpPr>
        <p:spPr bwMode="invGray">
          <a:xfrm>
            <a:off x="8783638" y="444500"/>
            <a:ext cx="360362" cy="3152775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>
              <a:latin typeface="Times New Roman" pitchFamily="18" charset="0"/>
            </a:endParaRPr>
          </a:p>
        </p:txBody>
      </p:sp>
      <p:sp>
        <p:nvSpPr>
          <p:cNvPr id="98307" name="Freeform 3"/>
          <p:cNvSpPr/>
          <p:nvPr/>
        </p:nvSpPr>
        <p:spPr bwMode="invGray">
          <a:xfrm>
            <a:off x="0" y="0"/>
            <a:ext cx="9144000" cy="21336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720"/>
              </a:cxn>
              <a:cxn ang="0">
                <a:pos x="3600" y="624"/>
              </a:cxn>
              <a:cxn ang="0">
                <a:pos x="0" y="1000"/>
              </a:cxn>
              <a:cxn ang="0">
                <a:pos x="0" y="0"/>
              </a:cxn>
            </a:cxnLst>
            <a:rect l="0" t="0" r="0" b="0"/>
            <a:pathLst>
              <a:path w="5760" h="1104">
                <a:moveTo>
                  <a:pt x="0" y="0"/>
                </a:moveTo>
                <a:lnTo>
                  <a:pt x="5760" y="0"/>
                </a:lnTo>
                <a:lnTo>
                  <a:pt x="5760" y="720"/>
                </a:lnTo>
                <a:cubicBezTo>
                  <a:pt x="5400" y="824"/>
                  <a:pt x="4560" y="577"/>
                  <a:pt x="3600" y="624"/>
                </a:cubicBezTo>
                <a:cubicBezTo>
                  <a:pt x="2640" y="671"/>
                  <a:pt x="600" y="1104"/>
                  <a:pt x="0" y="1000"/>
                </a:cubicBez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0" scaled="1"/>
          </a:gradFill>
          <a:ln w="9525">
            <a:noFill/>
            <a:round/>
          </a:ln>
        </p:spPr>
      </p:sp>
      <p:sp>
        <p:nvSpPr>
          <p:cNvPr id="98308" name="Freeform 4"/>
          <p:cNvSpPr/>
          <p:nvPr/>
        </p:nvSpPr>
        <p:spPr bwMode="invGray">
          <a:xfrm>
            <a:off x="0" y="1163638"/>
            <a:ext cx="9144000" cy="5694362"/>
          </a:xfrm>
          <a:custGeom>
            <a:avLst/>
            <a:gdLst/>
            <a:ahLst/>
            <a:cxnLst>
              <a:cxn ang="0">
                <a:pos x="0" y="582"/>
              </a:cxn>
              <a:cxn ang="0">
                <a:pos x="2640" y="267"/>
              </a:cxn>
              <a:cxn ang="0">
                <a:pos x="3373" y="160"/>
              </a:cxn>
              <a:cxn ang="0">
                <a:pos x="5760" y="358"/>
              </a:cxn>
              <a:cxn ang="0">
                <a:pos x="5760" y="3587"/>
              </a:cxn>
              <a:cxn ang="0">
                <a:pos x="0" y="3587"/>
              </a:cxn>
              <a:cxn ang="0">
                <a:pos x="0" y="582"/>
              </a:cxn>
            </a:cxnLst>
            <a:rect l="0" t="0" r="0" b="0"/>
            <a:pathLst>
              <a:path w="5760" h="3587">
                <a:moveTo>
                  <a:pt x="0" y="582"/>
                </a:moveTo>
                <a:cubicBezTo>
                  <a:pt x="1027" y="680"/>
                  <a:pt x="1960" y="387"/>
                  <a:pt x="2640" y="267"/>
                </a:cubicBezTo>
                <a:cubicBezTo>
                  <a:pt x="2640" y="267"/>
                  <a:pt x="3268" y="180"/>
                  <a:pt x="3373" y="160"/>
                </a:cubicBezTo>
                <a:cubicBezTo>
                  <a:pt x="4120" y="0"/>
                  <a:pt x="5280" y="358"/>
                  <a:pt x="5760" y="358"/>
                </a:cubicBezTo>
                <a:lnTo>
                  <a:pt x="5760" y="3587"/>
                </a:lnTo>
                <a:lnTo>
                  <a:pt x="0" y="3587"/>
                </a:lnTo>
                <a:cubicBezTo>
                  <a:pt x="0" y="3587"/>
                  <a:pt x="0" y="582"/>
                  <a:pt x="0" y="582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98309" name="Freeform 5"/>
          <p:cNvSpPr/>
          <p:nvPr/>
        </p:nvSpPr>
        <p:spPr bwMode="invGray">
          <a:xfrm>
            <a:off x="0" y="292100"/>
            <a:ext cx="9144000" cy="854075"/>
          </a:xfrm>
          <a:custGeom>
            <a:avLst/>
            <a:gdLst/>
            <a:ahLst/>
            <a:cxnLst>
              <a:cxn ang="0">
                <a:pos x="0" y="163"/>
              </a:cxn>
              <a:cxn ang="0">
                <a:pos x="0" y="403"/>
              </a:cxn>
              <a:cxn ang="0">
                <a:pos x="1773" y="443"/>
              </a:cxn>
              <a:cxn ang="0">
                <a:pos x="4573" y="176"/>
              </a:cxn>
              <a:cxn ang="0">
                <a:pos x="5760" y="536"/>
              </a:cxn>
              <a:cxn ang="0">
                <a:pos x="5760" y="163"/>
              </a:cxn>
              <a:cxn ang="0">
                <a:pos x="4560" y="29"/>
              </a:cxn>
              <a:cxn ang="0">
                <a:pos x="1987" y="336"/>
              </a:cxn>
              <a:cxn ang="0">
                <a:pos x="0" y="163"/>
              </a:cxn>
            </a:cxnLst>
            <a:rect l="0" t="0" r="0" b="0"/>
            <a:pathLst>
              <a:path w="5760" h="538">
                <a:moveTo>
                  <a:pt x="0" y="163"/>
                </a:moveTo>
                <a:lnTo>
                  <a:pt x="0" y="403"/>
                </a:lnTo>
                <a:cubicBezTo>
                  <a:pt x="295" y="450"/>
                  <a:pt x="1011" y="481"/>
                  <a:pt x="1773" y="443"/>
                </a:cubicBezTo>
                <a:cubicBezTo>
                  <a:pt x="2535" y="405"/>
                  <a:pt x="3909" y="161"/>
                  <a:pt x="4573" y="176"/>
                </a:cubicBezTo>
                <a:cubicBezTo>
                  <a:pt x="5237" y="191"/>
                  <a:pt x="5562" y="538"/>
                  <a:pt x="5760" y="536"/>
                </a:cubicBezTo>
                <a:lnTo>
                  <a:pt x="5760" y="163"/>
                </a:lnTo>
                <a:cubicBezTo>
                  <a:pt x="5560" y="79"/>
                  <a:pt x="5189" y="0"/>
                  <a:pt x="4560" y="29"/>
                </a:cubicBezTo>
                <a:cubicBezTo>
                  <a:pt x="3931" y="58"/>
                  <a:pt x="2747" y="314"/>
                  <a:pt x="1987" y="336"/>
                </a:cubicBezTo>
                <a:cubicBezTo>
                  <a:pt x="1227" y="358"/>
                  <a:pt x="414" y="199"/>
                  <a:pt x="0" y="163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</a:ln>
        </p:spPr>
      </p:sp>
      <p:sp>
        <p:nvSpPr>
          <p:cNvPr id="98310" name="Freeform 6"/>
          <p:cNvSpPr/>
          <p:nvPr/>
        </p:nvSpPr>
        <p:spPr bwMode="hidden">
          <a:xfrm>
            <a:off x="0" y="2405062"/>
            <a:ext cx="9144000" cy="1069975"/>
          </a:xfrm>
          <a:custGeom>
            <a:avLst/>
            <a:gdLst/>
            <a:ahLst/>
            <a:cxnLst>
              <a:cxn ang="0">
                <a:pos x="0" y="246"/>
              </a:cxn>
              <a:cxn ang="0">
                <a:pos x="0" y="406"/>
              </a:cxn>
              <a:cxn ang="0">
                <a:pos x="1280" y="645"/>
              </a:cxn>
              <a:cxn ang="0">
                <a:pos x="1627" y="580"/>
              </a:cxn>
              <a:cxn ang="0">
                <a:pos x="4493" y="113"/>
              </a:cxn>
              <a:cxn ang="0">
                <a:pos x="5760" y="606"/>
              </a:cxn>
              <a:cxn ang="0">
                <a:pos x="5760" y="233"/>
              </a:cxn>
              <a:cxn ang="0">
                <a:pos x="4040" y="33"/>
              </a:cxn>
              <a:cxn ang="0">
                <a:pos x="1093" y="433"/>
              </a:cxn>
              <a:cxn ang="0">
                <a:pos x="0" y="246"/>
              </a:cxn>
            </a:cxnLst>
            <a:rect l="0" t="0" r="0" b="0"/>
            <a:pathLst>
              <a:path w="5760" h="674">
                <a:moveTo>
                  <a:pt x="0" y="246"/>
                </a:moveTo>
                <a:lnTo>
                  <a:pt x="0" y="406"/>
                </a:lnTo>
                <a:cubicBezTo>
                  <a:pt x="213" y="463"/>
                  <a:pt x="1009" y="616"/>
                  <a:pt x="1280" y="645"/>
                </a:cubicBezTo>
                <a:cubicBezTo>
                  <a:pt x="1551" y="674"/>
                  <a:pt x="1092" y="669"/>
                  <a:pt x="1627" y="580"/>
                </a:cubicBezTo>
                <a:cubicBezTo>
                  <a:pt x="2162" y="491"/>
                  <a:pt x="3804" y="109"/>
                  <a:pt x="4493" y="113"/>
                </a:cubicBezTo>
                <a:cubicBezTo>
                  <a:pt x="5182" y="117"/>
                  <a:pt x="5549" y="586"/>
                  <a:pt x="5760" y="606"/>
                </a:cubicBezTo>
                <a:lnTo>
                  <a:pt x="5760" y="233"/>
                </a:lnTo>
                <a:cubicBezTo>
                  <a:pt x="5471" y="158"/>
                  <a:pt x="4818" y="0"/>
                  <a:pt x="4040" y="33"/>
                </a:cubicBezTo>
                <a:cubicBezTo>
                  <a:pt x="3262" y="66"/>
                  <a:pt x="1766" y="398"/>
                  <a:pt x="1093" y="433"/>
                </a:cubicBezTo>
                <a:cubicBezTo>
                  <a:pt x="420" y="468"/>
                  <a:pt x="228" y="285"/>
                  <a:pt x="0" y="246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98311" name="Freeform 7"/>
          <p:cNvSpPr/>
          <p:nvPr/>
        </p:nvSpPr>
        <p:spPr bwMode="white">
          <a:xfrm>
            <a:off x="2476500" y="1522412"/>
            <a:ext cx="6667500" cy="5335588"/>
          </a:xfrm>
          <a:custGeom>
            <a:avLst/>
            <a:gdLst/>
            <a:ahLst/>
            <a:cxnLst>
              <a:cxn ang="0">
                <a:pos x="0" y="3361"/>
              </a:cxn>
              <a:cxn ang="0">
                <a:pos x="1054" y="295"/>
              </a:cxn>
              <a:cxn ang="0">
                <a:pos x="4200" y="1588"/>
              </a:cxn>
              <a:cxn ang="0">
                <a:pos x="4200" y="2028"/>
              </a:cxn>
              <a:cxn ang="0">
                <a:pos x="1200" y="442"/>
              </a:cxn>
              <a:cxn ang="0">
                <a:pos x="347" y="3361"/>
              </a:cxn>
              <a:cxn ang="0">
                <a:pos x="0" y="3361"/>
              </a:cxn>
            </a:cxnLst>
            <a:rect l="0" t="0" r="0" b="0"/>
            <a:pathLst>
              <a:path w="4200" h="3361">
                <a:moveTo>
                  <a:pt x="0" y="3361"/>
                </a:moveTo>
                <a:cubicBezTo>
                  <a:pt x="118" y="2850"/>
                  <a:pt x="354" y="590"/>
                  <a:pt x="1054" y="295"/>
                </a:cubicBezTo>
                <a:cubicBezTo>
                  <a:pt x="1754" y="0"/>
                  <a:pt x="3676" y="1299"/>
                  <a:pt x="4200" y="1588"/>
                </a:cubicBezTo>
                <a:lnTo>
                  <a:pt x="4200" y="2028"/>
                </a:lnTo>
                <a:cubicBezTo>
                  <a:pt x="3700" y="1837"/>
                  <a:pt x="1842" y="220"/>
                  <a:pt x="1200" y="442"/>
                </a:cubicBezTo>
                <a:cubicBezTo>
                  <a:pt x="558" y="664"/>
                  <a:pt x="547" y="2875"/>
                  <a:pt x="347" y="3361"/>
                </a:cubicBezTo>
                <a:lnTo>
                  <a:pt x="0" y="3361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5000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</a:ln>
        </p:spPr>
      </p:sp>
      <p:sp>
        <p:nvSpPr>
          <p:cNvPr id="98312" name="Freeform 8"/>
          <p:cNvSpPr/>
          <p:nvPr/>
        </p:nvSpPr>
        <p:spPr bwMode="invGray">
          <a:xfrm>
            <a:off x="0" y="3443288"/>
            <a:ext cx="9144000" cy="3055938"/>
          </a:xfrm>
          <a:custGeom>
            <a:avLst/>
            <a:gdLst/>
            <a:ahLst/>
            <a:cxnLst>
              <a:cxn ang="0">
                <a:pos x="0" y="804"/>
              </a:cxn>
              <a:cxn ang="0">
                <a:pos x="0" y="991"/>
              </a:cxn>
              <a:cxn ang="0">
                <a:pos x="1547" y="1818"/>
              </a:cxn>
              <a:cxn ang="0">
                <a:pos x="3253" y="351"/>
              </a:cxn>
              <a:cxn ang="0">
                <a:pos x="5760" y="1537"/>
              </a:cxn>
              <a:cxn ang="0">
                <a:pos x="5760" y="1151"/>
              </a:cxn>
              <a:cxn ang="0">
                <a:pos x="3240" y="84"/>
              </a:cxn>
              <a:cxn ang="0">
                <a:pos x="1573" y="1671"/>
              </a:cxn>
              <a:cxn ang="0">
                <a:pos x="0" y="804"/>
              </a:cxn>
            </a:cxnLst>
            <a:rect l="0" t="0" r="0" b="0"/>
            <a:pathLst>
              <a:path w="5760" h="1925">
                <a:moveTo>
                  <a:pt x="0" y="804"/>
                </a:moveTo>
                <a:lnTo>
                  <a:pt x="0" y="991"/>
                </a:lnTo>
                <a:cubicBezTo>
                  <a:pt x="258" y="1160"/>
                  <a:pt x="1005" y="1925"/>
                  <a:pt x="1547" y="1818"/>
                </a:cubicBezTo>
                <a:cubicBezTo>
                  <a:pt x="2089" y="1711"/>
                  <a:pt x="2551" y="398"/>
                  <a:pt x="3253" y="351"/>
                </a:cubicBezTo>
                <a:cubicBezTo>
                  <a:pt x="3955" y="304"/>
                  <a:pt x="5342" y="1404"/>
                  <a:pt x="5760" y="1537"/>
                </a:cubicBezTo>
                <a:lnTo>
                  <a:pt x="5760" y="1151"/>
                </a:lnTo>
                <a:cubicBezTo>
                  <a:pt x="5405" y="1124"/>
                  <a:pt x="3982" y="0"/>
                  <a:pt x="3240" y="84"/>
                </a:cubicBezTo>
                <a:cubicBezTo>
                  <a:pt x="2542" y="171"/>
                  <a:pt x="2113" y="1551"/>
                  <a:pt x="1573" y="1671"/>
                </a:cubicBezTo>
                <a:cubicBezTo>
                  <a:pt x="1033" y="1791"/>
                  <a:pt x="262" y="826"/>
                  <a:pt x="0" y="804"/>
                </a:cubicBez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5000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98313" name="Freeform 9"/>
          <p:cNvSpPr/>
          <p:nvPr/>
        </p:nvSpPr>
        <p:spPr bwMode="white">
          <a:xfrm>
            <a:off x="0" y="3552825"/>
            <a:ext cx="6237288" cy="3365500"/>
          </a:xfrm>
          <a:custGeom>
            <a:avLst/>
            <a:gdLst/>
            <a:ahLst/>
            <a:cxnLst>
              <a:cxn ang="0">
                <a:pos x="0" y="415"/>
              </a:cxn>
              <a:cxn ang="0">
                <a:pos x="0" y="508"/>
              </a:cxn>
              <a:cxn ang="0">
                <a:pos x="1933" y="229"/>
              </a:cxn>
              <a:cxn ang="0">
                <a:pos x="3920" y="1055"/>
              </a:cxn>
              <a:cxn ang="0">
                <a:pos x="3587" y="2082"/>
              </a:cxn>
              <a:cxn ang="0">
                <a:pos x="3947" y="829"/>
              </a:cxn>
              <a:cxn ang="0">
                <a:pos x="2253" y="69"/>
              </a:cxn>
              <a:cxn ang="0">
                <a:pos x="0" y="415"/>
              </a:cxn>
            </a:cxnLst>
            <a:rect l="0" t="0" r="0" b="0"/>
            <a:pathLst>
              <a:path w="4196" h="2120">
                <a:moveTo>
                  <a:pt x="0" y="415"/>
                </a:moveTo>
                <a:lnTo>
                  <a:pt x="0" y="508"/>
                </a:lnTo>
                <a:cubicBezTo>
                  <a:pt x="160" y="577"/>
                  <a:pt x="1280" y="138"/>
                  <a:pt x="1933" y="229"/>
                </a:cubicBezTo>
                <a:cubicBezTo>
                  <a:pt x="2586" y="320"/>
                  <a:pt x="3644" y="746"/>
                  <a:pt x="3920" y="1055"/>
                </a:cubicBezTo>
                <a:cubicBezTo>
                  <a:pt x="4196" y="1364"/>
                  <a:pt x="3583" y="2120"/>
                  <a:pt x="3587" y="2082"/>
                </a:cubicBezTo>
                <a:lnTo>
                  <a:pt x="3947" y="829"/>
                </a:lnTo>
                <a:cubicBezTo>
                  <a:pt x="3725" y="494"/>
                  <a:pt x="2911" y="138"/>
                  <a:pt x="2253" y="69"/>
                </a:cubicBezTo>
                <a:cubicBezTo>
                  <a:pt x="1595" y="0"/>
                  <a:pt x="469" y="343"/>
                  <a:pt x="0" y="415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5000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 cap="flat">
            <a:noFill/>
            <a:prstDash val="solid"/>
            <a:round/>
            <a:headEnd type="none" w="med" len="med"/>
            <a:tailEnd type="none" w="med" len="med"/>
          </a:ln>
        </p:spPr>
      </p:sp>
      <p:sp>
        <p:nvSpPr>
          <p:cNvPr id="98314" name="Rectangle 10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98315" name="Rectangle 11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8316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fld id="{E248E0E3-7C2F-4DBE-A529-11877992E810}" type="datetime1">
              <a:rPr lang="ru-RU" sz="1400">
                <a:solidFill>
                  <a:srgbClr val="FFFFCC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rgbClr val="FFFFCC"/>
              </a:solidFill>
              <a:latin typeface="Times New Roman" pitchFamily="18" charset="0"/>
            </a:endParaRPr>
          </a:p>
        </p:txBody>
      </p:sp>
      <p:sp>
        <p:nvSpPr>
          <p:cNvPr id="98317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rgbClr val="FFFFCC"/>
              </a:solidFill>
              <a:latin typeface="Times New Roman" pitchFamily="18" charset="0"/>
            </a:endParaRPr>
          </a:p>
        </p:txBody>
      </p:sp>
      <p:sp>
        <p:nvSpPr>
          <p:cNvPr id="98318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729BB751-6A77-4622-949D-077BFD60D518}" type="slidenum">
              <a:rPr sz="1400">
                <a:solidFill>
                  <a:srgbClr val="FFFFCC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FFFFCC"/>
              </a:solidFill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77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5D9E9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330" name="Group 2"/>
          <p:cNvGrpSpPr/>
          <p:nvPr/>
        </p:nvGrpSpPr>
        <p:grpSpPr>
          <a:xfrm>
            <a:off x="4716462" y="5345112"/>
            <a:ext cx="4427538" cy="1512888"/>
            <a:chOff x="2971" y="3367"/>
            <a:chExt cx="2789" cy="953"/>
          </a:xfrm>
        </p:grpSpPr>
        <p:sp>
          <p:nvSpPr>
            <p:cNvPr id="99336" name="Freeform 3"/>
            <p:cNvSpPr/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86" y="18"/>
                </a:cxn>
                <a:cxn ang="0">
                  <a:pos x="2696" y="24"/>
                </a:cxn>
                <a:cxn ang="0">
                  <a:pos x="2629" y="102"/>
                </a:cxn>
                <a:cxn ang="0">
                  <a:pos x="2527" y="156"/>
                </a:cxn>
                <a:cxn ang="0">
                  <a:pos x="2521" y="222"/>
                </a:cxn>
                <a:cxn ang="0">
                  <a:pos x="2503" y="246"/>
                </a:cxn>
                <a:cxn ang="0">
                  <a:pos x="2485" y="252"/>
                </a:cxn>
                <a:cxn ang="0">
                  <a:pos x="2413" y="210"/>
                </a:cxn>
                <a:cxn ang="0">
                  <a:pos x="2274" y="192"/>
                </a:cxn>
                <a:cxn ang="0">
                  <a:pos x="2250" y="186"/>
                </a:cxn>
                <a:cxn ang="0">
                  <a:pos x="2232" y="192"/>
                </a:cxn>
                <a:cxn ang="0">
                  <a:pos x="2160" y="228"/>
                </a:cxn>
                <a:cxn ang="0">
                  <a:pos x="2124" y="240"/>
                </a:cxn>
                <a:cxn ang="0">
                  <a:pos x="2100" y="246"/>
                </a:cxn>
                <a:cxn ang="0">
                  <a:pos x="2088" y="258"/>
                </a:cxn>
                <a:cxn ang="0">
                  <a:pos x="2088" y="276"/>
                </a:cxn>
                <a:cxn ang="0">
                  <a:pos x="2065" y="300"/>
                </a:cxn>
                <a:cxn ang="0">
                  <a:pos x="2047" y="312"/>
                </a:cxn>
                <a:cxn ang="0">
                  <a:pos x="2035" y="324"/>
                </a:cxn>
                <a:cxn ang="0">
                  <a:pos x="2023" y="336"/>
                </a:cxn>
                <a:cxn ang="0">
                  <a:pos x="1991" y="342"/>
                </a:cxn>
                <a:cxn ang="0">
                  <a:pos x="1925" y="336"/>
                </a:cxn>
                <a:cxn ang="0">
                  <a:pos x="1889" y="330"/>
                </a:cxn>
                <a:cxn ang="0">
                  <a:pos x="1877" y="342"/>
                </a:cxn>
                <a:cxn ang="0">
                  <a:pos x="1865" y="354"/>
                </a:cxn>
                <a:cxn ang="0">
                  <a:pos x="1835" y="360"/>
                </a:cxn>
                <a:cxn ang="0">
                  <a:pos x="1776" y="342"/>
                </a:cxn>
                <a:cxn ang="0">
                  <a:pos x="1752" y="342"/>
                </a:cxn>
                <a:cxn ang="0">
                  <a:pos x="1728" y="354"/>
                </a:cxn>
                <a:cxn ang="0">
                  <a:pos x="1666" y="425"/>
                </a:cxn>
                <a:cxn ang="0">
                  <a:pos x="1624" y="569"/>
                </a:cxn>
                <a:cxn ang="0">
                  <a:pos x="1624" y="593"/>
                </a:cxn>
                <a:cxn ang="0">
                  <a:pos x="1630" y="641"/>
                </a:cxn>
                <a:cxn ang="0">
                  <a:pos x="1648" y="659"/>
                </a:cxn>
                <a:cxn ang="0">
                  <a:pos x="1642" y="671"/>
                </a:cxn>
                <a:cxn ang="0">
                  <a:pos x="1630" y="683"/>
                </a:cxn>
                <a:cxn ang="0">
                  <a:pos x="1552" y="689"/>
                </a:cxn>
                <a:cxn ang="0">
                  <a:pos x="1475" y="629"/>
                </a:cxn>
                <a:cxn ang="0">
                  <a:pos x="1341" y="587"/>
                </a:cxn>
                <a:cxn ang="0">
                  <a:pos x="1192" y="671"/>
                </a:cxn>
                <a:cxn ang="0">
                  <a:pos x="1022" y="731"/>
                </a:cxn>
                <a:cxn ang="0">
                  <a:pos x="819" y="743"/>
                </a:cxn>
                <a:cxn ang="0">
                  <a:pos x="632" y="701"/>
                </a:cxn>
                <a:cxn ang="0">
                  <a:pos x="572" y="695"/>
                </a:cxn>
                <a:cxn ang="0">
                  <a:pos x="560" y="701"/>
                </a:cxn>
                <a:cxn ang="0">
                  <a:pos x="524" y="731"/>
                </a:cxn>
                <a:cxn ang="0">
                  <a:pos x="438" y="809"/>
                </a:cxn>
                <a:cxn ang="0">
                  <a:pos x="408" y="821"/>
                </a:cxn>
                <a:cxn ang="0">
                  <a:pos x="384" y="821"/>
                </a:cxn>
                <a:cxn ang="0">
                  <a:pos x="337" y="827"/>
                </a:cxn>
                <a:cxn ang="0">
                  <a:pos x="211" y="851"/>
                </a:cxn>
                <a:cxn ang="0">
                  <a:pos x="175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98" y="24"/>
                </a:cxn>
              </a:cxnLst>
              <a:rect l="0" t="0" r="0" b="0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37" name="Freeform 4"/>
            <p:cNvSpPr/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0" b="0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38" name="Freeform 5"/>
            <p:cNvSpPr/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0" b="0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39" name="Freeform 6"/>
            <p:cNvSpPr/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0" b="0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0" name="Freeform 7"/>
            <p:cNvSpPr/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0" b="0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1" name="Freeform 8"/>
            <p:cNvSpPr/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0" b="0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2" name="Freeform 9"/>
            <p:cNvSpPr/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0" b="0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3" name="Freeform 10"/>
            <p:cNvSpPr/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0" b="0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4" name="Freeform 11"/>
            <p:cNvSpPr/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0" b="0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5" name="Freeform 12"/>
            <p:cNvSpPr/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0" b="0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6" name="Freeform 13"/>
            <p:cNvSpPr/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0" b="0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7" name="Freeform 14"/>
            <p:cNvSpPr/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0" b="0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8" name="Freeform 15"/>
            <p:cNvSpPr/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0" b="0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49" name="Freeform 16"/>
            <p:cNvSpPr/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0" b="0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  <p:sp>
          <p:nvSpPr>
            <p:cNvPr id="99350" name="Freeform 17"/>
            <p:cNvSpPr/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0" b="0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rgbClr val="008B8B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</a:ln>
          </p:spPr>
        </p:sp>
      </p:grpSp>
      <p:sp>
        <p:nvSpPr>
          <p:cNvPr id="99331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9933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u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u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itchFamily="2" charset="2"/>
              <a:buChar char="u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9333" name="Rectangle 20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99334" name="Rectangle 2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  <p:sp>
        <p:nvSpPr>
          <p:cNvPr id="99335" name="Rectangle 2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5A6E533E-1A04-4740-995E-389A3D080CD9}" type="slidenum">
              <a:rPr sz="1200">
                <a:effectLst>
                  <a:outerShdw blurRad="38100" dist="38100" dir="2700000" algn="tl">
                    <a:schemeClr val="bg2"/>
                  </a:outerShdw>
                </a:effectLst>
                <a:latin typeface="Verdana" pitchFamily="34" charset="0"/>
              </a:rPr>
              <a:t>‹#›</a:t>
            </a:fld>
            <a:endParaRPr sz="1200">
              <a:effectLst>
                <a:outerShdw blurRad="38100" dist="38100" dir="2700000" algn="tl">
                  <a:schemeClr val="bg2"/>
                </a:outerShdw>
              </a:effectLst>
              <a:latin typeface="Verdan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88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354" name="Group 2"/>
          <p:cNvGrpSpPr/>
          <p:nvPr/>
        </p:nvGrpSpPr>
        <p:grpSpPr>
          <a:xfrm>
            <a:off x="319088" y="1752600"/>
            <a:ext cx="8824912" cy="5129212"/>
            <a:chOff x="201" y="1104"/>
            <a:chExt cx="5559" cy="3231"/>
          </a:xfrm>
        </p:grpSpPr>
        <p:sp>
          <p:nvSpPr>
            <p:cNvPr id="100360" name="Freeform 3"/>
            <p:cNvSpPr/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0" b="0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</a:ln>
          </p:spPr>
        </p:sp>
        <p:sp>
          <p:nvSpPr>
            <p:cNvPr id="100361" name="Freeform 4"/>
            <p:cNvSpPr/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89"/>
                </a:cxn>
                <a:cxn ang="0">
                  <a:pos x="5590" y="1689"/>
                </a:cxn>
                <a:cxn ang="0">
                  <a:pos x="559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</a:ln>
          </p:spPr>
        </p:sp>
        <p:sp>
          <p:nvSpPr>
            <p:cNvPr id="100362" name="Freeform 5"/>
            <p:cNvSpPr/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0363" name="Freeform 6"/>
            <p:cNvSpPr/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rgbClr val="005400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0364" name="Freeform 7"/>
            <p:cNvSpPr/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00365" name="Freeform 8"/>
            <p:cNvSpPr/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1F791F"/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00355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0356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§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0357" name="Rectangle 11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990600" y="6245225"/>
            <a:ext cx="1901825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035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68688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0035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57E2EC55-F8BF-40B9-8005-2A90726E4F31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299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 typeface="Wingdings" pitchFamily="2" charset="2"/>
        <a:buChar char="§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378" name="Group 2"/>
          <p:cNvGrpSpPr/>
          <p:nvPr/>
        </p:nvGrpSpPr>
        <p:grpSpPr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01384" name="Freeform 3"/>
            <p:cNvSpPr/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0" b="0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101385" name="Freeform 4"/>
            <p:cNvSpPr/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74" y="933"/>
                </a:cxn>
                <a:cxn ang="0">
                  <a:pos x="538" y="611"/>
                </a:cxn>
                <a:cxn ang="0">
                  <a:pos x="664" y="354"/>
                </a:cxn>
                <a:cxn ang="0">
                  <a:pos x="917" y="525"/>
                </a:cxn>
                <a:cxn ang="0">
                  <a:pos x="1202" y="777"/>
                </a:cxn>
                <a:cxn ang="0">
                  <a:pos x="1467" y="992"/>
                </a:cxn>
                <a:cxn ang="0">
                  <a:pos x="1782" y="1216"/>
                </a:cxn>
                <a:cxn ang="0">
                  <a:pos x="1863" y="1264"/>
                </a:cxn>
                <a:cxn ang="0">
                  <a:pos x="1817" y="1212"/>
                </a:cxn>
                <a:cxn ang="0">
                  <a:pos x="1397" y="896"/>
                </a:cxn>
                <a:cxn ang="0">
                  <a:pos x="1076" y="611"/>
                </a:cxn>
                <a:cxn ang="0">
                  <a:pos x="715" y="294"/>
                </a:cxn>
                <a:cxn ang="0">
                  <a:pos x="989" y="278"/>
                </a:cxn>
                <a:cxn ang="0">
                  <a:pos x="1272" y="284"/>
                </a:cxn>
                <a:cxn ang="0">
                  <a:pos x="1598" y="240"/>
                </a:cxn>
                <a:cxn ang="0">
                  <a:pos x="2101" y="176"/>
                </a:cxn>
                <a:cxn ang="0">
                  <a:pos x="2053" y="155"/>
                </a:cxn>
                <a:cxn ang="0">
                  <a:pos x="1527" y="230"/>
                </a:cxn>
                <a:cxn ang="0">
                  <a:pos x="1196" y="246"/>
                </a:cxn>
                <a:cxn ang="0">
                  <a:pos x="751" y="230"/>
                </a:cxn>
                <a:cxn ang="0">
                  <a:pos x="811" y="203"/>
                </a:cxn>
                <a:cxn ang="0">
                  <a:pos x="1130" y="0"/>
                </a:cxn>
                <a:cxn ang="0">
                  <a:pos x="1076" y="26"/>
                </a:cxn>
                <a:cxn ang="0">
                  <a:pos x="1000" y="75"/>
                </a:cxn>
                <a:cxn ang="0">
                  <a:pos x="847" y="171"/>
                </a:cxn>
                <a:cxn ang="0">
                  <a:pos x="664" y="252"/>
                </a:cxn>
                <a:cxn ang="0">
                  <a:pos x="628" y="322"/>
                </a:cxn>
                <a:cxn ang="0">
                  <a:pos x="301" y="525"/>
                </a:cxn>
                <a:cxn ang="0">
                  <a:pos x="0" y="649"/>
                </a:cxn>
                <a:cxn ang="0">
                  <a:pos x="0" y="654"/>
                </a:cxn>
                <a:cxn ang="0">
                  <a:pos x="0" y="686"/>
                </a:cxn>
                <a:cxn ang="0">
                  <a:pos x="295" y="568"/>
                </a:cxn>
                <a:cxn ang="0">
                  <a:pos x="586" y="386"/>
                </a:cxn>
                <a:cxn ang="0">
                  <a:pos x="502" y="601"/>
                </a:cxn>
                <a:cxn ang="0">
                  <a:pos x="520" y="890"/>
                </a:cxn>
                <a:cxn ang="0">
                  <a:pos x="456" y="1045"/>
                </a:cxn>
                <a:cxn ang="0">
                  <a:pos x="325" y="1324"/>
                </a:cxn>
                <a:cxn ang="0">
                  <a:pos x="319" y="1517"/>
                </a:cxn>
                <a:cxn ang="0">
                  <a:pos x="325" y="1517"/>
                </a:cxn>
                <a:cxn ang="0">
                  <a:pos x="343" y="1388"/>
                </a:cxn>
                <a:cxn ang="0">
                  <a:pos x="574" y="933"/>
                </a:cxn>
                <a:cxn ang="0">
                  <a:pos x="574" y="933"/>
                </a:cxn>
              </a:cxnLst>
              <a:rect l="0" t="0" r="0" b="0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86" name="Freeform 5"/>
            <p:cNvSpPr/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0" b="0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87" name="Freeform 6"/>
            <p:cNvSpPr/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5" y="1192"/>
                </a:cxn>
                <a:cxn ang="0">
                  <a:pos x="494" y="1198"/>
                </a:cxn>
                <a:cxn ang="0">
                  <a:pos x="584" y="1156"/>
                </a:cxn>
                <a:cxn ang="0">
                  <a:pos x="819" y="1091"/>
                </a:cxn>
                <a:cxn ang="0">
                  <a:pos x="941" y="1061"/>
                </a:cxn>
                <a:cxn ang="0">
                  <a:pos x="765" y="993"/>
                </a:cxn>
                <a:cxn ang="0">
                  <a:pos x="560" y="957"/>
                </a:cxn>
                <a:cxn ang="0">
                  <a:pos x="199" y="975"/>
                </a:cxn>
                <a:cxn ang="0">
                  <a:pos x="301" y="897"/>
                </a:cxn>
                <a:cxn ang="0">
                  <a:pos x="500" y="807"/>
                </a:cxn>
                <a:cxn ang="0">
                  <a:pos x="700" y="675"/>
                </a:cxn>
                <a:cxn ang="0">
                  <a:pos x="706" y="675"/>
                </a:cxn>
                <a:cxn ang="0">
                  <a:pos x="718" y="669"/>
                </a:cxn>
                <a:cxn ang="0">
                  <a:pos x="759" y="651"/>
                </a:cxn>
                <a:cxn ang="0">
                  <a:pos x="783" y="645"/>
                </a:cxn>
                <a:cxn ang="0">
                  <a:pos x="795" y="633"/>
                </a:cxn>
                <a:cxn ang="0">
                  <a:pos x="801" y="621"/>
                </a:cxn>
                <a:cxn ang="0">
                  <a:pos x="795" y="615"/>
                </a:cxn>
                <a:cxn ang="0">
                  <a:pos x="789" y="603"/>
                </a:cxn>
                <a:cxn ang="0">
                  <a:pos x="789" y="577"/>
                </a:cxn>
                <a:cxn ang="0">
                  <a:pos x="801" y="547"/>
                </a:cxn>
                <a:cxn ang="0">
                  <a:pos x="813" y="517"/>
                </a:cxn>
                <a:cxn ang="0">
                  <a:pos x="831" y="487"/>
                </a:cxn>
                <a:cxn ang="0">
                  <a:pos x="843" y="457"/>
                </a:cxn>
                <a:cxn ang="0">
                  <a:pos x="849" y="439"/>
                </a:cxn>
                <a:cxn ang="0">
                  <a:pos x="857" y="433"/>
                </a:cxn>
                <a:cxn ang="0">
                  <a:pos x="857" y="349"/>
                </a:cxn>
                <a:cxn ang="0">
                  <a:pos x="857" y="343"/>
                </a:cxn>
                <a:cxn ang="0">
                  <a:pos x="863" y="337"/>
                </a:cxn>
                <a:cxn ang="0">
                  <a:pos x="881" y="307"/>
                </a:cxn>
                <a:cxn ang="0">
                  <a:pos x="893" y="271"/>
                </a:cxn>
                <a:cxn ang="0">
                  <a:pos x="905" y="241"/>
                </a:cxn>
                <a:cxn ang="0">
                  <a:pos x="911" y="229"/>
                </a:cxn>
                <a:cxn ang="0">
                  <a:pos x="917" y="217"/>
                </a:cxn>
                <a:cxn ang="0">
                  <a:pos x="935" y="173"/>
                </a:cxn>
                <a:cxn ang="0">
                  <a:pos x="953" y="137"/>
                </a:cxn>
                <a:cxn ang="0">
                  <a:pos x="959" y="125"/>
                </a:cxn>
                <a:cxn ang="0">
                  <a:pos x="959" y="119"/>
                </a:cxn>
                <a:cxn ang="0">
                  <a:pos x="977" y="0"/>
                </a:cxn>
                <a:cxn ang="0">
                  <a:pos x="953" y="47"/>
                </a:cxn>
                <a:cxn ang="0">
                  <a:pos x="789" y="113"/>
                </a:cxn>
                <a:cxn ang="0">
                  <a:pos x="712" y="161"/>
                </a:cxn>
                <a:cxn ang="0">
                  <a:pos x="464" y="235"/>
                </a:cxn>
                <a:cxn ang="0">
                  <a:pos x="283" y="289"/>
                </a:cxn>
                <a:cxn ang="0">
                  <a:pos x="175" y="295"/>
                </a:cxn>
                <a:cxn ang="0">
                  <a:pos x="12" y="487"/>
                </a:cxn>
                <a:cxn ang="0">
                  <a:pos x="0" y="511"/>
                </a:cxn>
                <a:cxn ang="0">
                  <a:pos x="0" y="1192"/>
                </a:cxn>
                <a:cxn ang="0">
                  <a:pos x="96" y="1186"/>
                </a:cxn>
                <a:cxn ang="0">
                  <a:pos x="325" y="1192"/>
                </a:cxn>
                <a:cxn ang="0">
                  <a:pos x="325" y="1192"/>
                </a:cxn>
              </a:cxnLst>
              <a:rect l="0" t="0" r="0" b="0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88" name="Freeform 7"/>
            <p:cNvSpPr/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0" b="0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89" name="Freeform 8"/>
            <p:cNvSpPr/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42" y="771"/>
                </a:cxn>
                <a:cxn ang="0">
                  <a:pos x="1200" y="1239"/>
                </a:cxn>
                <a:cxn ang="0">
                  <a:pos x="964" y="1197"/>
                </a:cxn>
                <a:cxn ang="0">
                  <a:pos x="729" y="1131"/>
                </a:cxn>
                <a:cxn ang="0">
                  <a:pos x="446" y="1113"/>
                </a:cxn>
                <a:cxn ang="0">
                  <a:pos x="0" y="1083"/>
                </a:cxn>
                <a:cxn ang="0">
                  <a:pos x="30" y="1119"/>
                </a:cxn>
                <a:cxn ang="0">
                  <a:pos x="500" y="1137"/>
                </a:cxn>
                <a:cxn ang="0">
                  <a:pos x="783" y="1191"/>
                </a:cxn>
                <a:cxn ang="0">
                  <a:pos x="1140" y="1307"/>
                </a:cxn>
                <a:cxn ang="0">
                  <a:pos x="1078" y="1325"/>
                </a:cxn>
                <a:cxn ang="0">
                  <a:pos x="717" y="1511"/>
                </a:cxn>
                <a:cxn ang="0">
                  <a:pos x="771" y="1487"/>
                </a:cxn>
                <a:cxn ang="0">
                  <a:pos x="869" y="1445"/>
                </a:cxn>
                <a:cxn ang="0">
                  <a:pos x="1030" y="1361"/>
                </a:cxn>
                <a:cxn ang="0">
                  <a:pos x="1224" y="1301"/>
                </a:cxn>
                <a:cxn ang="0">
                  <a:pos x="1277" y="1227"/>
                </a:cxn>
                <a:cxn ang="0">
                  <a:pos x="1646" y="1047"/>
                </a:cxn>
                <a:cxn ang="0">
                  <a:pos x="1947" y="957"/>
                </a:cxn>
                <a:cxn ang="0">
                  <a:pos x="2194" y="825"/>
                </a:cxn>
                <a:cxn ang="0">
                  <a:pos x="1977" y="915"/>
                </a:cxn>
                <a:cxn ang="0">
                  <a:pos x="1670" y="993"/>
                </a:cxn>
                <a:cxn ang="0">
                  <a:pos x="1351" y="1155"/>
                </a:cxn>
                <a:cxn ang="0">
                  <a:pos x="1513" y="909"/>
                </a:cxn>
                <a:cxn ang="0">
                  <a:pos x="1634" y="547"/>
                </a:cxn>
                <a:cxn ang="0">
                  <a:pos x="1754" y="374"/>
                </a:cxn>
                <a:cxn ang="0">
                  <a:pos x="1995" y="60"/>
                </a:cxn>
                <a:cxn ang="0">
                  <a:pos x="2019" y="0"/>
                </a:cxn>
                <a:cxn ang="0">
                  <a:pos x="1989" y="0"/>
                </a:cxn>
                <a:cxn ang="0">
                  <a:pos x="1610" y="482"/>
                </a:cxn>
                <a:cxn ang="0">
                  <a:pos x="1489" y="891"/>
                </a:cxn>
                <a:cxn ang="0">
                  <a:pos x="1265" y="1179"/>
                </a:cxn>
                <a:cxn ang="0">
                  <a:pos x="1140" y="909"/>
                </a:cxn>
                <a:cxn ang="0">
                  <a:pos x="1018" y="542"/>
                </a:cxn>
                <a:cxn ang="0">
                  <a:pos x="893" y="222"/>
                </a:cxn>
                <a:cxn ang="0">
                  <a:pos x="795" y="0"/>
                </a:cxn>
                <a:cxn ang="0">
                  <a:pos x="759" y="0"/>
                </a:cxn>
                <a:cxn ang="0">
                  <a:pos x="911" y="356"/>
                </a:cxn>
                <a:cxn ang="0">
                  <a:pos x="1042" y="771"/>
                </a:cxn>
                <a:cxn ang="0">
                  <a:pos x="1042" y="771"/>
                </a:cxn>
              </a:cxnLst>
              <a:rect l="0" t="0" r="0" b="0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0" name="Freeform 9"/>
            <p:cNvSpPr/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3" y="566"/>
                </a:cxn>
                <a:cxn ang="0">
                  <a:pos x="331" y="440"/>
                </a:cxn>
                <a:cxn ang="0">
                  <a:pos x="650" y="218"/>
                </a:cxn>
                <a:cxn ang="0">
                  <a:pos x="819" y="0"/>
                </a:cxn>
                <a:cxn ang="0">
                  <a:pos x="681" y="150"/>
                </a:cxn>
                <a:cxn ang="0">
                  <a:pos x="146" y="506"/>
                </a:cxn>
                <a:cxn ang="0">
                  <a:pos x="0" y="736"/>
                </a:cxn>
                <a:cxn ang="0">
                  <a:pos x="0" y="808"/>
                </a:cxn>
                <a:cxn ang="0">
                  <a:pos x="163" y="566"/>
                </a:cxn>
                <a:cxn ang="0">
                  <a:pos x="163" y="566"/>
                </a:cxn>
              </a:cxnLst>
              <a:rect l="0" t="0" r="0" b="0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1" name="Freeform 10"/>
            <p:cNvSpPr/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4" y="66"/>
                </a:cxn>
                <a:cxn ang="0">
                  <a:pos x="765" y="0"/>
                </a:cxn>
                <a:cxn ang="0">
                  <a:pos x="500" y="36"/>
                </a:cxn>
                <a:cxn ang="0">
                  <a:pos x="140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4" y="66"/>
                </a:cxn>
                <a:cxn ang="0">
                  <a:pos x="464" y="66"/>
                </a:cxn>
              </a:cxnLst>
              <a:rect l="0" t="0" r="0" b="0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2" name="Freeform 11"/>
            <p:cNvSpPr/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99" y="241"/>
                </a:cxn>
                <a:cxn ang="0">
                  <a:pos x="1748" y="235"/>
                </a:cxn>
                <a:cxn ang="0">
                  <a:pos x="2105" y="253"/>
                </a:cxn>
                <a:cxn ang="0">
                  <a:pos x="2525" y="235"/>
                </a:cxn>
                <a:cxn ang="0">
                  <a:pos x="3195" y="206"/>
                </a:cxn>
                <a:cxn ang="0">
                  <a:pos x="3141" y="188"/>
                </a:cxn>
                <a:cxn ang="0">
                  <a:pos x="2442" y="223"/>
                </a:cxn>
                <a:cxn ang="0">
                  <a:pos x="2019" y="223"/>
                </a:cxn>
                <a:cxn ang="0">
                  <a:pos x="1471" y="188"/>
                </a:cxn>
                <a:cxn ang="0">
                  <a:pos x="1555" y="168"/>
                </a:cxn>
                <a:cxn ang="0">
                  <a:pos x="2055" y="0"/>
                </a:cxn>
                <a:cxn ang="0">
                  <a:pos x="1977" y="24"/>
                </a:cxn>
                <a:cxn ang="0">
                  <a:pos x="1852" y="66"/>
                </a:cxn>
                <a:cxn ang="0">
                  <a:pos x="1616" y="138"/>
                </a:cxn>
                <a:cxn ang="0">
                  <a:pos x="1350" y="200"/>
                </a:cxn>
                <a:cxn ang="0">
                  <a:pos x="1278" y="253"/>
                </a:cxn>
                <a:cxn ang="0">
                  <a:pos x="771" y="415"/>
                </a:cxn>
                <a:cxn ang="0">
                  <a:pos x="337" y="505"/>
                </a:cxn>
                <a:cxn ang="0">
                  <a:pos x="0" y="621"/>
                </a:cxn>
                <a:cxn ang="0">
                  <a:pos x="301" y="541"/>
                </a:cxn>
                <a:cxn ang="0">
                  <a:pos x="741" y="451"/>
                </a:cxn>
                <a:cxn ang="0">
                  <a:pos x="1188" y="313"/>
                </a:cxn>
                <a:cxn ang="0">
                  <a:pos x="989" y="493"/>
                </a:cxn>
                <a:cxn ang="0">
                  <a:pos x="875" y="747"/>
                </a:cxn>
                <a:cxn ang="0">
                  <a:pos x="869" y="747"/>
                </a:cxn>
                <a:cxn ang="0">
                  <a:pos x="941" y="747"/>
                </a:cxn>
                <a:cxn ang="0">
                  <a:pos x="1030" y="499"/>
                </a:cxn>
                <a:cxn ang="0">
                  <a:pos x="1307" y="283"/>
                </a:cxn>
                <a:cxn ang="0">
                  <a:pos x="1543" y="451"/>
                </a:cxn>
                <a:cxn ang="0">
                  <a:pos x="1784" y="681"/>
                </a:cxn>
                <a:cxn ang="0">
                  <a:pos x="1870" y="747"/>
                </a:cxn>
                <a:cxn ang="0">
                  <a:pos x="1935" y="747"/>
                </a:cxn>
                <a:cxn ang="0">
                  <a:pos x="1706" y="529"/>
                </a:cxn>
                <a:cxn ang="0">
                  <a:pos x="1399" y="241"/>
                </a:cxn>
                <a:cxn ang="0">
                  <a:pos x="1399" y="241"/>
                </a:cxn>
              </a:cxnLst>
              <a:rect l="0" t="0" r="0" b="0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101393" name="Rectangle 12"/>
            <p:cNvSpPr/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101394" name="Rectangle 13"/>
            <p:cNvSpPr/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sp>
          <p:nvSpPr>
            <p:cNvPr id="101395" name="Freeform 14"/>
            <p:cNvSpPr/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6" name="Freeform 15"/>
            <p:cNvSpPr/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471800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7" name="Freeform 16"/>
            <p:cNvSpPr/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0" b="0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rgbClr val="693502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398" name="Freeform 17"/>
            <p:cNvSpPr/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0" b="0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101399" name="Freeform 18"/>
            <p:cNvSpPr/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0" b="0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  <p:sp>
          <p:nvSpPr>
            <p:cNvPr id="101400" name="Freeform 19"/>
            <p:cNvSpPr/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0" b="0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</a:ln>
          </p:spPr>
        </p:sp>
        <p:sp>
          <p:nvSpPr>
            <p:cNvPr id="101401" name="Freeform 20"/>
            <p:cNvSpPr/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58" y="855"/>
                </a:cxn>
                <a:cxn ang="0">
                  <a:pos x="1953" y="1023"/>
                </a:cxn>
                <a:cxn ang="0">
                  <a:pos x="2069" y="1172"/>
                </a:cxn>
                <a:cxn ang="0">
                  <a:pos x="2135" y="1252"/>
                </a:cxn>
                <a:cxn ang="0">
                  <a:pos x="2171" y="1300"/>
                </a:cxn>
                <a:cxn ang="0">
                  <a:pos x="1905" y="981"/>
                </a:cxn>
                <a:cxn ang="0">
                  <a:pos x="1876" y="933"/>
                </a:cxn>
                <a:cxn ang="0">
                  <a:pos x="1796" y="1246"/>
                </a:cxn>
                <a:cxn ang="0">
                  <a:pos x="1784" y="1492"/>
                </a:cxn>
                <a:cxn ang="0">
                  <a:pos x="1834" y="1914"/>
                </a:cxn>
                <a:cxn ang="0">
                  <a:pos x="1803" y="1938"/>
                </a:cxn>
                <a:cxn ang="0">
                  <a:pos x="1760" y="1540"/>
                </a:cxn>
                <a:cxn ang="0">
                  <a:pos x="1742" y="1294"/>
                </a:cxn>
                <a:cxn ang="0">
                  <a:pos x="1778" y="1089"/>
                </a:cxn>
                <a:cxn ang="0">
                  <a:pos x="1784" y="879"/>
                </a:cxn>
                <a:cxn ang="0">
                  <a:pos x="1278" y="1011"/>
                </a:cxn>
                <a:cxn ang="0">
                  <a:pos x="831" y="1136"/>
                </a:cxn>
                <a:cxn ang="0">
                  <a:pos x="325" y="1318"/>
                </a:cxn>
                <a:cxn ang="0">
                  <a:pos x="18" y="1426"/>
                </a:cxn>
                <a:cxn ang="0">
                  <a:pos x="313" y="1288"/>
                </a:cxn>
                <a:cxn ang="0">
                  <a:pos x="688" y="1148"/>
                </a:cxn>
                <a:cxn ang="0">
                  <a:pos x="1030" y="1041"/>
                </a:cxn>
                <a:cxn ang="0">
                  <a:pos x="1423" y="933"/>
                </a:cxn>
                <a:cxn ang="0">
                  <a:pos x="1706" y="819"/>
                </a:cxn>
                <a:cxn ang="0">
                  <a:pos x="1345" y="625"/>
                </a:cxn>
                <a:cxn ang="0">
                  <a:pos x="869" y="517"/>
                </a:cxn>
                <a:cxn ang="0">
                  <a:pos x="229" y="161"/>
                </a:cxn>
                <a:cxn ang="0">
                  <a:pos x="0" y="83"/>
                </a:cxn>
                <a:cxn ang="0">
                  <a:pos x="331" y="179"/>
                </a:cxn>
                <a:cxn ang="0">
                  <a:pos x="718" y="385"/>
                </a:cxn>
                <a:cxn ang="0">
                  <a:pos x="941" y="493"/>
                </a:cxn>
                <a:cxn ang="0">
                  <a:pos x="1363" y="595"/>
                </a:cxn>
                <a:cxn ang="0">
                  <a:pos x="1664" y="747"/>
                </a:cxn>
                <a:cxn ang="0">
                  <a:pos x="1435" y="463"/>
                </a:cxn>
                <a:cxn ang="0">
                  <a:pos x="1296" y="191"/>
                </a:cxn>
                <a:cxn ang="0">
                  <a:pos x="1164" y="0"/>
                </a:cxn>
                <a:cxn ang="0">
                  <a:pos x="1351" y="215"/>
                </a:cxn>
                <a:cxn ang="0">
                  <a:pos x="1501" y="487"/>
                </a:cxn>
                <a:cxn ang="0">
                  <a:pos x="1760" y="807"/>
                </a:cxn>
                <a:cxn ang="0">
                  <a:pos x="1858" y="855"/>
                </a:cxn>
                <a:cxn ang="0">
                  <a:pos x="1858" y="855"/>
                </a:cxn>
              </a:cxnLst>
              <a:rect l="0" t="0" r="0" b="0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</p:sp>
      </p:grpSp>
      <p:sp>
        <p:nvSpPr>
          <p:cNvPr id="10137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1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138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1381" name="Rectangle 23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138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138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C0FDBA9C-2A3F-477C-B4C8-A2EF6132CC80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10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1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/>
          <p:nvPr/>
        </p:nvSpPr>
        <p:spPr bwMode="hidden">
          <a:xfrm>
            <a:off x="2895600" y="0"/>
            <a:ext cx="3352800" cy="6856412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>
              <a:latin typeface="Times New Roman" pitchFamily="18" charset="0"/>
            </a:endParaRPr>
          </a:p>
        </p:txBody>
      </p:sp>
      <p:grpSp>
        <p:nvGrpSpPr>
          <p:cNvPr id="102403" name="Group 3"/>
          <p:cNvGrpSpPr/>
          <p:nvPr/>
        </p:nvGrpSpPr>
        <p:grpSpPr>
          <a:xfrm>
            <a:off x="2133600" y="473075"/>
            <a:ext cx="4878388" cy="3490912"/>
            <a:chOff x="1344" y="298"/>
            <a:chExt cx="3073" cy="2199"/>
          </a:xfrm>
        </p:grpSpPr>
        <p:sp>
          <p:nvSpPr>
            <p:cNvPr id="102409" name="Freeform 4"/>
            <p:cNvSpPr/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0" b="0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sp>
          <p:nvSpPr>
            <p:cNvPr id="102410" name="Freeform 5"/>
            <p:cNvSpPr/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0" b="0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</p:sp>
        <p:grpSp>
          <p:nvGrpSpPr>
            <p:cNvPr id="102411" name="Group 6"/>
            <p:cNvGrpSpPr/>
            <p:nvPr/>
          </p:nvGrpSpPr>
          <p:grpSpPr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102413" name="AutoShape 7" descr="Green marble"/>
              <p:cNvSpPr/>
              <p:nvPr/>
            </p:nvSpPr>
            <p:spPr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rotWithShape="0">
                <a:blip r:embed="rId3"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102414" name="Freeform 8"/>
              <p:cNvSpPr/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0" b="0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2415" name="Freeform 9"/>
              <p:cNvSpPr/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0" b="0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2416" name="Freeform 10"/>
              <p:cNvSpPr/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0" b="0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sp>
          <p:nvSpPr>
            <p:cNvPr id="102412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>
                <a:latin typeface="Times New Roman" pitchFamily="18" charset="0"/>
              </a:endParaRPr>
            </a:p>
          </p:txBody>
        </p:sp>
      </p:grpSp>
      <p:sp>
        <p:nvSpPr>
          <p:cNvPr id="102404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405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406" name="Rectangle 1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240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2408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8FFA0908-0F7D-4063-B7C4-95D2CD28A113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21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Ú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/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kumimoji="1"/>
          </a:p>
        </p:txBody>
      </p:sp>
      <p:sp>
        <p:nvSpPr>
          <p:cNvPr id="103428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eaLnBrk="1" hangingPunct="1"/>
            <a:endParaRPr kumimoji="1" lang="ru-RU" altLang="ru-RU"/>
          </a:p>
        </p:txBody>
      </p:sp>
      <p:sp>
        <p:nvSpPr>
          <p:cNvPr id="103429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3430" name="Rectangle 7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l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431" name="Rectangle 6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103432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103433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1699882-AC01-452E-9116-8FE9EAB04EAD}" type="slidenum">
              <a:rPr sz="1400"/>
              <a:t>‹#›</a:t>
            </a:fld>
            <a:endParaRPr sz="140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3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Freeform 2"/>
          <p:cNvSpPr/>
          <p:nvPr/>
        </p:nvSpPr>
        <p:spPr bwMode="gray">
          <a:xfrm>
            <a:off x="690562" y="3340100"/>
            <a:ext cx="7653338" cy="485775"/>
          </a:xfrm>
          <a:custGeom>
            <a:avLst/>
            <a:gdLst/>
            <a:ahLst/>
            <a:cxnLst>
              <a:cxn ang="0">
                <a:pos x="560286192" y="205697824"/>
              </a:cxn>
              <a:cxn ang="0">
                <a:pos x="2147483647" y="205697824"/>
              </a:cxn>
              <a:cxn ang="0">
                <a:pos x="2147483647" y="441221624"/>
              </a:cxn>
              <a:cxn ang="0">
                <a:pos x="0" y="453563757"/>
              </a:cxn>
              <a:cxn ang="0">
                <a:pos x="560286192" y="205697824"/>
              </a:cxn>
            </a:cxnLst>
            <a:rect l="0" t="0" r="0" b="0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195"/>
            </a:schemeClr>
          </a:solidFill>
          <a:ln w="9525">
            <a:noFill/>
            <a:round/>
          </a:ln>
        </p:spPr>
      </p:sp>
      <p:sp>
        <p:nvSpPr>
          <p:cNvPr id="104451" name="Rectangle 2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04452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Char char="§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50000"/>
              <a:buFont typeface="Monotype Sorts"/>
              <a:buChar char="l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445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  <p:sp>
        <p:nvSpPr>
          <p:cNvPr id="1044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  <p:sp>
        <p:nvSpPr>
          <p:cNvPr id="10445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4D9C415A-7D33-43F1-A653-0102D2662278}" type="slidenum">
              <a:rPr sz="1400">
                <a:solidFill>
                  <a:srgbClr val="578963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578963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43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Monotype Sorts"/>
        <a:buChar char="§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/>
        <a:buChar char="l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474" name="Group 2"/>
          <p:cNvGrpSpPr/>
          <p:nvPr/>
        </p:nvGrpSpPr>
        <p:grpSpPr>
          <a:xfrm>
            <a:off x="377825" y="1676400"/>
            <a:ext cx="8389938" cy="4421188"/>
            <a:chOff x="238" y="1056"/>
            <a:chExt cx="5285" cy="2785"/>
          </a:xfrm>
        </p:grpSpPr>
        <p:grpSp>
          <p:nvGrpSpPr>
            <p:cNvPr id="105480" name="Group 3"/>
            <p:cNvGrpSpPr/>
            <p:nvPr/>
          </p:nvGrpSpPr>
          <p:grpSpPr>
            <a:xfrm>
              <a:off x="238" y="1056"/>
              <a:ext cx="5285" cy="1393"/>
              <a:chOff x="238" y="1056"/>
              <a:chExt cx="5285" cy="1393"/>
            </a:xfrm>
          </p:grpSpPr>
          <p:sp>
            <p:nvSpPr>
              <p:cNvPr id="105489" name="Rectangle 4"/>
              <p:cNvSpPr>
                <a:spLocks noChangeArrowheads="1"/>
              </p:cNvSpPr>
              <p:nvPr/>
            </p:nvSpPr>
            <p:spPr bwMode="auto">
              <a:xfrm>
                <a:off x="243" y="1057"/>
                <a:ext cx="5272" cy="1391"/>
              </a:xfrm>
              <a:prstGeom prst="rect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105490" name="Freeform 5"/>
              <p:cNvSpPr/>
              <p:nvPr/>
            </p:nvSpPr>
            <p:spPr bwMode="auto">
              <a:xfrm>
                <a:off x="238" y="1056"/>
                <a:ext cx="5273" cy="1393"/>
              </a:xfrm>
              <a:custGeom>
                <a:avLst/>
                <a:gdLst/>
                <a:ahLst/>
                <a:cxnLst>
                  <a:cxn ang="0">
                    <a:pos x="5272" y="0"/>
                  </a:cxn>
                  <a:cxn ang="0">
                    <a:pos x="0" y="0"/>
                  </a:cxn>
                  <a:cxn ang="0">
                    <a:pos x="0" y="1392"/>
                  </a:cxn>
                </a:cxnLst>
                <a:rect l="0" t="0" r="0" b="0"/>
                <a:pathLst>
                  <a:path w="5273" h="1393">
                    <a:moveTo>
                      <a:pt x="5272" y="0"/>
                    </a:moveTo>
                    <a:lnTo>
                      <a:pt x="0" y="0"/>
                    </a:lnTo>
                    <a:lnTo>
                      <a:pt x="0" y="1392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5491" name="Freeform 6"/>
              <p:cNvSpPr/>
              <p:nvPr/>
            </p:nvSpPr>
            <p:spPr bwMode="auto">
              <a:xfrm>
                <a:off x="250" y="1056"/>
                <a:ext cx="5273" cy="1393"/>
              </a:xfrm>
              <a:custGeom>
                <a:avLst/>
                <a:gdLst/>
                <a:ahLst/>
                <a:cxnLst>
                  <a:cxn ang="0">
                    <a:pos x="5272" y="0"/>
                  </a:cxn>
                  <a:cxn ang="0">
                    <a:pos x="5272" y="1392"/>
                  </a:cxn>
                  <a:cxn ang="0">
                    <a:pos x="0" y="1392"/>
                  </a:cxn>
                </a:cxnLst>
                <a:rect l="0" t="0" r="0" b="0"/>
                <a:pathLst>
                  <a:path w="5273" h="1393">
                    <a:moveTo>
                      <a:pt x="5272" y="0"/>
                    </a:moveTo>
                    <a:lnTo>
                      <a:pt x="5272" y="1392"/>
                    </a:lnTo>
                    <a:lnTo>
                      <a:pt x="0" y="1392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grpSp>
          <p:nvGrpSpPr>
            <p:cNvPr id="105481" name="Group 7"/>
            <p:cNvGrpSpPr/>
            <p:nvPr/>
          </p:nvGrpSpPr>
          <p:grpSpPr>
            <a:xfrm>
              <a:off x="240" y="3744"/>
              <a:ext cx="5281" cy="97"/>
              <a:chOff x="240" y="3744"/>
              <a:chExt cx="5281" cy="97"/>
            </a:xfrm>
          </p:grpSpPr>
          <p:sp>
            <p:nvSpPr>
              <p:cNvPr id="105486" name="Rectangle 8"/>
              <p:cNvSpPr>
                <a:spLocks noChangeArrowheads="1"/>
              </p:cNvSpPr>
              <p:nvPr/>
            </p:nvSpPr>
            <p:spPr bwMode="auto">
              <a:xfrm>
                <a:off x="240" y="3744"/>
                <a:ext cx="5280" cy="96"/>
              </a:xfrm>
              <a:prstGeom prst="rect">
                <a:avLst/>
              </a:prstGeom>
              <a:solidFill>
                <a:srgbClr val="EAEAEA">
                  <a:alpha val="50195"/>
                </a:srgbClr>
              </a:solidFill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105487" name="Freeform 9"/>
              <p:cNvSpPr/>
              <p:nvPr/>
            </p:nvSpPr>
            <p:spPr bwMode="auto">
              <a:xfrm>
                <a:off x="240" y="3744"/>
                <a:ext cx="5281" cy="97"/>
              </a:xfrm>
              <a:custGeom>
                <a:avLst/>
                <a:gdLst/>
                <a:ahLst/>
                <a:cxnLst>
                  <a:cxn ang="0">
                    <a:pos x="5280" y="0"/>
                  </a:cxn>
                  <a:cxn ang="0">
                    <a:pos x="0" y="0"/>
                  </a:cxn>
                  <a:cxn ang="0">
                    <a:pos x="0" y="96"/>
                  </a:cxn>
                </a:cxnLst>
                <a:rect l="0" t="0" r="0" b="0"/>
                <a:pathLst>
                  <a:path w="5281" h="97">
                    <a:moveTo>
                      <a:pt x="5280" y="0"/>
                    </a:moveTo>
                    <a:lnTo>
                      <a:pt x="0" y="0"/>
                    </a:lnTo>
                    <a:lnTo>
                      <a:pt x="0" y="96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5488" name="Freeform 10"/>
              <p:cNvSpPr/>
              <p:nvPr/>
            </p:nvSpPr>
            <p:spPr bwMode="auto">
              <a:xfrm>
                <a:off x="240" y="3744"/>
                <a:ext cx="5281" cy="97"/>
              </a:xfrm>
              <a:custGeom>
                <a:avLst/>
                <a:gdLst/>
                <a:ahLst/>
                <a:cxnLst>
                  <a:cxn ang="0">
                    <a:pos x="5280" y="0"/>
                  </a:cxn>
                  <a:cxn ang="0">
                    <a:pos x="5280" y="96"/>
                  </a:cxn>
                  <a:cxn ang="0">
                    <a:pos x="0" y="96"/>
                  </a:cxn>
                </a:cxnLst>
                <a:rect l="0" t="0" r="0" b="0"/>
                <a:pathLst>
                  <a:path w="5281" h="97">
                    <a:moveTo>
                      <a:pt x="5280" y="0"/>
                    </a:moveTo>
                    <a:lnTo>
                      <a:pt x="5280" y="96"/>
                    </a:lnTo>
                    <a:lnTo>
                      <a:pt x="0" y="96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  <p:grpSp>
          <p:nvGrpSpPr>
            <p:cNvPr id="105482" name="Group 11"/>
            <p:cNvGrpSpPr/>
            <p:nvPr/>
          </p:nvGrpSpPr>
          <p:grpSpPr>
            <a:xfrm>
              <a:off x="338" y="1200"/>
              <a:ext cx="97" cy="1104"/>
              <a:chOff x="338" y="1200"/>
              <a:chExt cx="97" cy="1104"/>
            </a:xfrm>
          </p:grpSpPr>
          <p:sp useBgFill="1">
            <p:nvSpPr>
              <p:cNvPr id="105483" name="Rectangle 12"/>
              <p:cNvSpPr>
                <a:spLocks noChangeArrowheads="1"/>
              </p:cNvSpPr>
              <p:nvPr/>
            </p:nvSpPr>
            <p:spPr bwMode="auto">
              <a:xfrm>
                <a:off x="338" y="1201"/>
                <a:ext cx="96" cy="1103"/>
              </a:xfrm>
              <a:prstGeom prst="rect">
                <a:avLst/>
              </a:prstGeom>
              <a:ln>
                <a:noFill/>
              </a:ln>
              <a:extLst/>
            </p:spPr>
            <p:txBody>
              <a:bodyPr wrap="none" anchor="ctr" anchorCtr="0"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lang="ru-RU" altLang="en-US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marL="0" lvl="0" indent="0" eaLnBrk="1" hangingPunct="1"/>
                <a:endParaRPr lang="ru-RU" altLang="ru-RU">
                  <a:latin typeface="Times New Roman" pitchFamily="18" charset="0"/>
                </a:endParaRPr>
              </a:p>
            </p:txBody>
          </p:sp>
          <p:sp>
            <p:nvSpPr>
              <p:cNvPr id="105484" name="Freeform 13"/>
              <p:cNvSpPr/>
              <p:nvPr/>
            </p:nvSpPr>
            <p:spPr bwMode="auto">
              <a:xfrm>
                <a:off x="338" y="1200"/>
                <a:ext cx="97" cy="1104"/>
              </a:xfrm>
              <a:custGeom>
                <a:avLst/>
                <a:gdLst/>
                <a:ahLst/>
                <a:cxnLst>
                  <a:cxn ang="0">
                    <a:pos x="0" y="1103"/>
                  </a:cxn>
                  <a:cxn ang="0">
                    <a:pos x="96" y="1103"/>
                  </a:cxn>
                  <a:cxn ang="0">
                    <a:pos x="96" y="0"/>
                  </a:cxn>
                </a:cxnLst>
                <a:rect l="0" t="0" r="0" b="0"/>
                <a:pathLst>
                  <a:path w="97" h="1104">
                    <a:moveTo>
                      <a:pt x="0" y="1103"/>
                    </a:moveTo>
                    <a:lnTo>
                      <a:pt x="96" y="1103"/>
                    </a:lnTo>
                    <a:lnTo>
                      <a:pt x="96" y="0"/>
                    </a:lnTo>
                  </a:path>
                </a:pathLst>
              </a:custGeom>
              <a:noFill/>
              <a:ln w="12700" cap="rnd" cmpd="sng">
                <a:solidFill>
                  <a:srgbClr val="B2B2B2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  <p:sp>
            <p:nvSpPr>
              <p:cNvPr id="105485" name="Freeform 14"/>
              <p:cNvSpPr/>
              <p:nvPr/>
            </p:nvSpPr>
            <p:spPr bwMode="auto">
              <a:xfrm>
                <a:off x="338" y="1200"/>
                <a:ext cx="97" cy="1104"/>
              </a:xfrm>
              <a:custGeom>
                <a:avLst/>
                <a:gdLst/>
                <a:ahLst/>
                <a:cxnLst>
                  <a:cxn ang="0">
                    <a:pos x="0" y="1103"/>
                  </a:cxn>
                  <a:cxn ang="0">
                    <a:pos x="0" y="0"/>
                  </a:cxn>
                  <a:cxn ang="0">
                    <a:pos x="96" y="0"/>
                  </a:cxn>
                </a:cxnLst>
                <a:rect l="0" t="0" r="0" b="0"/>
                <a:pathLst>
                  <a:path w="97" h="1104">
                    <a:moveTo>
                      <a:pt x="0" y="1103"/>
                    </a:moveTo>
                    <a:lnTo>
                      <a:pt x="0" y="0"/>
                    </a:lnTo>
                    <a:lnTo>
                      <a:pt x="96" y="0"/>
                    </a:lnTo>
                  </a:path>
                </a:pathLst>
              </a:custGeom>
              <a:noFill/>
              <a:ln w="12700" cap="rnd" cmpd="sng">
                <a:solidFill>
                  <a:srgbClr val="FFFFFF"/>
                </a:solidFill>
                <a:prstDash val="solid"/>
                <a:round/>
                <a:headEnd type="none" w="sm" len="sm"/>
                <a:tailEnd type="none" w="sm" len="sm"/>
              </a:ln>
            </p:spPr>
          </p:sp>
        </p:grpSp>
      </p:grpSp>
      <p:sp>
        <p:nvSpPr>
          <p:cNvPr id="105475" name="Rectangle 15"/>
          <p:cNvSpPr>
            <a:spLocks noGrp="1"/>
          </p:cNvSpPr>
          <p:nvPr>
            <p:ph type="title"/>
          </p:nvPr>
        </p:nvSpPr>
        <p:spPr>
          <a:xfrm>
            <a:off x="838200" y="342900"/>
            <a:ext cx="7772400" cy="1104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05476" name="Rectangle 16"/>
          <p:cNvSpPr>
            <a:spLocks noGrp="1"/>
          </p:cNvSpPr>
          <p:nvPr>
            <p:ph type="body" idx="1"/>
          </p:nvPr>
        </p:nvSpPr>
        <p:spPr>
          <a:xfrm>
            <a:off x="838200" y="17526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/>
              <a:buChar char="n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Monotype Sorts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5477" name="Rectangle 1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381000" y="63246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sz="1400">
              <a:latin typeface="Times New Roman" pitchFamily="18" charset="0"/>
            </a:endParaRPr>
          </a:p>
        </p:txBody>
      </p:sp>
      <p:sp>
        <p:nvSpPr>
          <p:cNvPr id="10547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sz="1400">
              <a:latin typeface="Times New Roman" pitchFamily="18" charset="0"/>
            </a:endParaRPr>
          </a:p>
        </p:txBody>
      </p:sp>
      <p:sp>
        <p:nvSpPr>
          <p:cNvPr id="10547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246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648340DC-EBDF-4E5E-B836-E13C9ECEF052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54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Monotype Sorts"/>
        <a:buChar char="n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Monotype Sorts"/>
        <a:buChar char="n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498" name="Group 2"/>
          <p:cNvGrpSpPr/>
          <p:nvPr/>
        </p:nvGrpSpPr>
        <p:grpSpPr>
          <a:xfrm>
            <a:off x="4762" y="0"/>
            <a:ext cx="1728788" cy="6865938"/>
            <a:chOff x="3" y="0"/>
            <a:chExt cx="1089" cy="4325"/>
          </a:xfrm>
        </p:grpSpPr>
        <p:sp>
          <p:nvSpPr>
            <p:cNvPr id="106504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6505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6506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  <p:sp>
          <p:nvSpPr>
            <p:cNvPr id="106507" name="AutoShape 6"/>
            <p:cNvSpPr/>
            <p:nvPr/>
          </p:nvSpPr>
          <p:spPr>
            <a:xfrm rot="6000000">
              <a:off x="348" y="1644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</a:gradFill>
            <a:ln>
              <a:noFill/>
              <a:miter lim="800000"/>
            </a:ln>
            <a:effectLst>
              <a:outerShdw dist="107763" dir="2700000" algn="ctr">
                <a:schemeClr val="bg2"/>
              </a:outerShdw>
            </a:effectLst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/>
            </a:p>
          </p:txBody>
        </p:sp>
      </p:grpSp>
      <p:sp>
        <p:nvSpPr>
          <p:cNvPr id="106499" name="Rectangle 7"/>
          <p:cNvSpPr>
            <a:spLocks noGrp="1"/>
          </p:cNvSpPr>
          <p:nvPr>
            <p:ph type="title"/>
          </p:nvPr>
        </p:nvSpPr>
        <p:spPr>
          <a:xfrm>
            <a:off x="1370012" y="2476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6500" name="Rectangle 8"/>
          <p:cNvSpPr>
            <a:spLocks noGrp="1"/>
          </p:cNvSpPr>
          <p:nvPr>
            <p:ph type="body" idx="1"/>
          </p:nvPr>
        </p:nvSpPr>
        <p:spPr>
          <a:xfrm>
            <a:off x="1370012" y="16764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2075" tIns="46038" rIns="92075" bIns="46038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1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1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1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1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 b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6501" name="Rectangle 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4008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/>
          </a:p>
        </p:txBody>
      </p:sp>
      <p:sp>
        <p:nvSpPr>
          <p:cNvPr id="10650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39921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/>
          </a:p>
        </p:txBody>
      </p:sp>
      <p:sp>
        <p:nvSpPr>
          <p:cNvPr id="10650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7413" y="6399213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627D2ED9-6E83-4530-AD91-0E11F44D1570}" type="slidenum">
              <a:rPr sz="1400"/>
              <a:t>‹#›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65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1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1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1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1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000" b="1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7522" name="Line 2"/>
          <p:cNvCxnSpPr/>
          <p:nvPr/>
        </p:nvCxnSpPr>
        <p:spPr>
          <a:xfrm>
            <a:off x="2895600" y="4303712"/>
            <a:ext cx="3276600" cy="0"/>
          </a:xfrm>
          <a:prstGeom prst="line">
            <a:avLst/>
          </a:prstGeom>
          <a:noFill/>
          <a:ln w="38100">
            <a:solidFill>
              <a:schemeClr val="hlink"/>
            </a:solidFill>
            <a:miter lim="800000"/>
          </a:ln>
        </p:spPr>
      </p:cxnSp>
      <p:sp>
        <p:nvSpPr>
          <p:cNvPr id="107523" name="Rectangle 5"/>
          <p:cNvSpPr>
            <a:spLocks noChangeArrowheads="1"/>
          </p:cNvSpPr>
          <p:nvPr/>
        </p:nvSpPr>
        <p:spPr bwMode="auto">
          <a:xfrm>
            <a:off x="0" y="1066800"/>
            <a:ext cx="86868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</a:ln>
          <a:ex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grpSp>
        <p:nvGrpSpPr>
          <p:cNvPr id="107524" name="Group 6"/>
          <p:cNvGrpSpPr/>
          <p:nvPr/>
        </p:nvGrpSpPr>
        <p:grpSpPr>
          <a:xfrm>
            <a:off x="533400" y="0"/>
            <a:ext cx="3276600" cy="2133600"/>
            <a:chOff x="336" y="0"/>
            <a:chExt cx="2064" cy="1344"/>
          </a:xfrm>
        </p:grpSpPr>
        <p:sp>
          <p:nvSpPr>
            <p:cNvPr id="107540" name="Rectangle 7"/>
            <p:cNvSpPr>
              <a:spLocks noChangeArrowheads="1"/>
            </p:cNvSpPr>
            <p:nvPr/>
          </p:nvSpPr>
          <p:spPr bwMode="auto">
            <a:xfrm>
              <a:off x="1008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41" name="Rectangle 8"/>
            <p:cNvSpPr>
              <a:spLocks noChangeArrowheads="1"/>
            </p:cNvSpPr>
            <p:nvPr/>
          </p:nvSpPr>
          <p:spPr bwMode="auto">
            <a:xfrm>
              <a:off x="1344" y="1008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42" name="Rectangle 9"/>
            <p:cNvSpPr>
              <a:spLocks noChangeArrowheads="1"/>
            </p:cNvSpPr>
            <p:nvPr/>
          </p:nvSpPr>
          <p:spPr bwMode="auto">
            <a:xfrm>
              <a:off x="1728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43" name="Rectangle 10"/>
            <p:cNvSpPr>
              <a:spLocks noChangeArrowheads="1"/>
            </p:cNvSpPr>
            <p:nvPr/>
          </p:nvSpPr>
          <p:spPr bwMode="auto">
            <a:xfrm>
              <a:off x="2064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44" name="Rectangle 11"/>
            <p:cNvSpPr>
              <a:spLocks noChangeArrowheads="1"/>
            </p:cNvSpPr>
            <p:nvPr/>
          </p:nvSpPr>
          <p:spPr bwMode="auto">
            <a:xfrm>
              <a:off x="672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45" name="Rectangle 12"/>
            <p:cNvSpPr>
              <a:spLocks noChangeArrowheads="1"/>
            </p:cNvSpPr>
            <p:nvPr/>
          </p:nvSpPr>
          <p:spPr bwMode="auto">
            <a:xfrm>
              <a:off x="336" y="0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</a:ln>
            <a:ex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grpSp>
        <p:nvGrpSpPr>
          <p:cNvPr id="107525" name="Group 13"/>
          <p:cNvGrpSpPr/>
          <p:nvPr/>
        </p:nvGrpSpPr>
        <p:grpSpPr>
          <a:xfrm>
            <a:off x="533400" y="0"/>
            <a:ext cx="3276600" cy="2133600"/>
            <a:chOff x="2736" y="96"/>
            <a:chExt cx="2064" cy="1344"/>
          </a:xfrm>
        </p:grpSpPr>
        <p:sp>
          <p:nvSpPr>
            <p:cNvPr id="107534" name="Rectangle 14"/>
            <p:cNvSpPr>
              <a:spLocks noChangeArrowheads="1"/>
            </p:cNvSpPr>
            <p:nvPr/>
          </p:nvSpPr>
          <p:spPr bwMode="auto">
            <a:xfrm>
              <a:off x="3408" y="768"/>
              <a:ext cx="336" cy="336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35" name="Rectangle 15"/>
            <p:cNvSpPr>
              <a:spLocks noChangeArrowheads="1"/>
            </p:cNvSpPr>
            <p:nvPr/>
          </p:nvSpPr>
          <p:spPr bwMode="auto">
            <a:xfrm>
              <a:off x="3744" y="1104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36" name="Rectangle 16"/>
            <p:cNvSpPr>
              <a:spLocks noChangeArrowheads="1"/>
            </p:cNvSpPr>
            <p:nvPr/>
          </p:nvSpPr>
          <p:spPr bwMode="auto">
            <a:xfrm>
              <a:off x="4128" y="432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37" name="Rectangle 17"/>
            <p:cNvSpPr>
              <a:spLocks noChangeArrowheads="1"/>
            </p:cNvSpPr>
            <p:nvPr/>
          </p:nvSpPr>
          <p:spPr bwMode="auto">
            <a:xfrm>
              <a:off x="4464" y="768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38" name="Rectangle 18"/>
            <p:cNvSpPr>
              <a:spLocks noChangeArrowheads="1"/>
            </p:cNvSpPr>
            <p:nvPr/>
          </p:nvSpPr>
          <p:spPr bwMode="auto">
            <a:xfrm>
              <a:off x="3072" y="432"/>
              <a:ext cx="336" cy="336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  <p:sp>
          <p:nvSpPr>
            <p:cNvPr id="107539" name="Rectangle 19"/>
            <p:cNvSpPr>
              <a:spLocks noChangeArrowheads="1"/>
            </p:cNvSpPr>
            <p:nvPr/>
          </p:nvSpPr>
          <p:spPr bwMode="auto">
            <a:xfrm>
              <a:off x="2736" y="96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ru-RU" altLang="en-US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marL="0" lvl="0" indent="0" eaLnBrk="1" hangingPunct="1"/>
              <a:endParaRPr lang="ru-RU" altLang="ru-RU">
                <a:latin typeface="Tahoma" pitchFamily="34" charset="0"/>
              </a:endParaRPr>
            </a:p>
          </p:txBody>
        </p:sp>
      </p:grpSp>
      <p:sp>
        <p:nvSpPr>
          <p:cNvPr id="107526" name="Rectangle 20"/>
          <p:cNvSpPr>
            <a:spLocks noChangeArrowheads="1"/>
          </p:cNvSpPr>
          <p:nvPr/>
        </p:nvSpPr>
        <p:spPr bwMode="auto">
          <a:xfrm>
            <a:off x="4114800" y="4191000"/>
            <a:ext cx="211138" cy="211138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107527" name="Rectangle 21"/>
          <p:cNvSpPr>
            <a:spLocks noChangeArrowheads="1"/>
          </p:cNvSpPr>
          <p:nvPr/>
        </p:nvSpPr>
        <p:spPr bwMode="auto">
          <a:xfrm>
            <a:off x="4419600" y="4191000"/>
            <a:ext cx="211138" cy="211138"/>
          </a:xfrm>
          <a:prstGeom prst="rect">
            <a:avLst/>
          </a:prstGeom>
          <a:solidFill>
            <a:schemeClr val="bg2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107528" name="Rectangle 22"/>
          <p:cNvSpPr>
            <a:spLocks noChangeArrowheads="1"/>
          </p:cNvSpPr>
          <p:nvPr/>
        </p:nvSpPr>
        <p:spPr bwMode="auto">
          <a:xfrm>
            <a:off x="4724400" y="4191000"/>
            <a:ext cx="211138" cy="21113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ru-RU" altLang="en-US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lvl="0" indent="0" algn="ctr" eaLnBrk="1" hangingPunct="1"/>
            <a:endParaRPr kumimoji="1" lang="ru-RU" altLang="ru-RU"/>
          </a:p>
        </p:txBody>
      </p:sp>
      <p:sp>
        <p:nvSpPr>
          <p:cNvPr id="107529" name="Rectangle 2"/>
          <p:cNvSpPr>
            <a:spLocks noGrp="1"/>
          </p:cNvSpPr>
          <p:nvPr>
            <p:ph type="body" idx="1"/>
          </p:nvPr>
        </p:nvSpPr>
        <p:spPr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5000"/>
              <a:buFont typeface="Wingdings" pitchFamily="2" charset="2"/>
              <a:buChar char="n"/>
              <a:defRPr kumimoji="0" lang="ru-RU" altLang="en-US" sz="28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n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defRPr lang="ru-RU" altLang="en-US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7530" name="Rectangle 17"/>
          <p:cNvSpPr>
            <a:spLocks noGrp="1"/>
          </p:cNvSpPr>
          <p:nvPr>
            <p:ph type="title"/>
          </p:nvPr>
        </p:nvSpPr>
        <p:spPr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000" b="0" i="0" u="none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753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10753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20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10753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</a:ln>
        </p:spPr>
        <p:txBody>
          <a:bodyPr wrap="none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C8574E3C-CC16-4B1D-A45A-083943D0F125}" type="slidenum">
              <a:rPr sz="3200" b="1">
                <a:solidFill>
                  <a:schemeClr val="bg1"/>
                </a:solidFill>
                <a:latin typeface="Tahoma" pitchFamily="34" charset="0"/>
              </a:rPr>
              <a:t>‹#›</a:t>
            </a:fld>
            <a:endParaRPr sz="3200" b="1">
              <a:solidFill>
                <a:schemeClr val="bg1"/>
              </a:solidFill>
              <a:latin typeface="Tahoma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76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000" b="0" i="0" u="none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kumimoji="0" sz="28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n"/>
        <a:defRPr kumimoji="0" sz="24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 descr="Canvas"/>
          <p:cNvSpPr/>
          <p:nvPr/>
        </p:nvSpPr>
        <p:spPr bwMode="white">
          <a:xfrm>
            <a:off x="528638" y="201612"/>
            <a:ext cx="8397875" cy="6467475"/>
          </a:xfrm>
          <a:prstGeom prst="rect">
            <a:avLst/>
          </a:prstGeom>
          <a:blipFill rotWithShape="0">
            <a:blip r:embed="rId3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108547" name="Picture 3" descr="minispir"/>
          <p:cNvPicPr/>
          <p:nvPr/>
        </p:nvPicPr>
        <p:blipFill>
          <a:blip r:embed="rId4"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8548" name="Rectangle 4" descr="Canvas"/>
          <p:cNvSpPr/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rotWithShape="0">
            <a:blip r:embed="rId3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108549" name="Picture 5" descr="minispir"/>
          <p:cNvPicPr/>
          <p:nvPr/>
        </p:nvPicPr>
        <p:blipFill>
          <a:blip r:embed="rId4"/>
          <a:srcRect t="40000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8550" name="Rectangle 3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08551" name="Rectangle 32"/>
          <p:cNvSpPr>
            <a:spLocks noGrp="1"/>
          </p:cNvSpPr>
          <p:nvPr>
            <p:ph type="body" idx="1"/>
          </p:nvPr>
        </p:nvSpPr>
        <p:spPr>
          <a:xfrm>
            <a:off x="1066800" y="177165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855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17600" y="6115050"/>
            <a:ext cx="19304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  <p:sp>
        <p:nvSpPr>
          <p:cNvPr id="10855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115050"/>
            <a:ext cx="28448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  <p:sp>
        <p:nvSpPr>
          <p:cNvPr id="10855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115050"/>
            <a:ext cx="18288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B271625F-5AF7-4727-8CE1-139271FEEAC2}" type="slidenum">
              <a:rPr sz="1400">
                <a:solidFill>
                  <a:srgbClr val="CC9864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87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570" name="Group 2"/>
          <p:cNvGrpSpPr/>
          <p:nvPr/>
        </p:nvGrpSpPr>
        <p:grpSpPr>
          <a:xfrm>
            <a:off x="-7758112" y="1463675"/>
            <a:ext cx="16902112" cy="10795000"/>
            <a:chOff x="-4887" y="922"/>
            <a:chExt cx="10647" cy="6800"/>
          </a:xfrm>
        </p:grpSpPr>
        <p:sp>
          <p:nvSpPr>
            <p:cNvPr id="109576" name="Freeform 3"/>
            <p:cNvSpPr/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9577" name="Arc 4"/>
            <p:cNvSpPr/>
            <p:nvPr/>
          </p:nvSpPr>
          <p:spPr bwMode="auto">
            <a:xfrm>
              <a:off x="-4887" y="922"/>
              <a:ext cx="8474" cy="6800"/>
            </a:xfrm>
            <a:custGeom>
              <a:avLst/>
              <a:gdLst/>
              <a:ahLst/>
              <a:cxnLst>
                <a:cxn ang="0">
                  <a:pos x="326" y="84"/>
                </a:cxn>
                <a:cxn ang="0">
                  <a:pos x="189" y="1"/>
                </a:cxn>
                <a:cxn ang="0">
                  <a:pos x="163" y="84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0957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9572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9573" name="Rectangle 7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957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0957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83D5FD6B-995D-4983-931A-170BF4C76787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98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594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0600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0601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059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0596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0597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0598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0599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BE371FD0-2880-4FDD-B394-DA445824D48D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99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618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1624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1625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161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1620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1621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1622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1623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EBE1EA9A-56A0-4695-8437-DFDAD4F76348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0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42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2648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2649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264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2644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2645" name="Дата 4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2646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2647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0B35B3C7-D11D-4FC6-A91B-1F18C172624B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1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666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3672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3673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366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3668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3669" name="Дата 6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3670" name="Нижний колонтитул 7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3671" name="Номер слайда 8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B199D66D-23FB-4583-B7DC-4C8DCE85A242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690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4696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4697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469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4692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4693" name="Дата 2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4694" name="Нижний колонтитул 3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4695" name="Номер слайда 4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6FC8E06F-7C3B-4734-8D46-70AC011E3371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3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714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5720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5721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571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5716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5717" name="Дата 1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5718" name="Нижний колонтитул 2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5719" name="Номер слайда 3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46DC78A8-3F33-44FF-830D-28A85ED4D581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4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738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6744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6745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673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6740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6741" name="Дата 4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6742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6743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2FE8CB86-2ABF-494B-92F0-9B591C1B85C1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5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762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7768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7769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776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7764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7765" name="Дата 4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7766" name="Нижний колонтитул 5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7767" name="Номер слайда 6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8FA11D46-636C-4683-BE08-CFFEF0788B07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6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786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8792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8793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878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8788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8789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8790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8791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C2D81E10-9040-42F2-939A-F82113E13B78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7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10" name="Group 2"/>
          <p:cNvGrpSpPr/>
          <p:nvPr/>
        </p:nvGrpSpPr>
        <p:grpSpPr>
          <a:xfrm>
            <a:off x="-8405812" y="4762"/>
            <a:ext cx="17538700" cy="13690600"/>
            <a:chOff x="-5295" y="3"/>
            <a:chExt cx="11048" cy="8624"/>
          </a:xfrm>
        </p:grpSpPr>
        <p:sp>
          <p:nvSpPr>
            <p:cNvPr id="119816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9817" name="Arc 4"/>
            <p:cNvSpPr/>
            <p:nvPr/>
          </p:nvSpPr>
          <p:spPr bwMode="auto">
            <a:xfrm>
              <a:off x="-5295" y="3"/>
              <a:ext cx="10596" cy="8624"/>
            </a:xfrm>
            <a:custGeom>
              <a:avLst/>
              <a:gdLst/>
              <a:ahLst/>
              <a:cxnLst>
                <a:cxn ang="0">
                  <a:pos x="637" y="172"/>
                </a:cxn>
                <a:cxn ang="0">
                  <a:pos x="319" y="0"/>
                </a:cxn>
                <a:cxn ang="0">
                  <a:pos x="319" y="172"/>
                </a:cxn>
              </a:cxnLst>
              <a:rect l="0" t="0" r="0" b="0"/>
              <a:pathLst>
                <a:path w="43200" h="43200" fill="none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lnTo>
                    <a:pt x="432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</p:spPr>
        </p:sp>
      </p:grpSp>
      <p:sp>
        <p:nvSpPr>
          <p:cNvPr id="11981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19812" name="Rectangle 6"/>
          <p:cNvSpPr>
            <a:spLocks noGrp="1"/>
          </p:cNvSpPr>
          <p:nvPr>
            <p:ph type="body" idx="1"/>
          </p:nvPr>
        </p:nvSpPr>
        <p:spPr>
          <a:xfrm>
            <a:off x="682625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2562" tIns="46038" rIns="182562" bIns="46038">
            <a:noAutofit/>
          </a:bodyPr>
          <a:lstStyle>
            <a:lvl1pPr marL="342900" indent="-342900" algn="l" defTabSz="91440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l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CCFF"/>
              </a:buClr>
              <a:buSzPct val="65000"/>
              <a:buFont typeface="Wingdings" pitchFamily="2" charset="2"/>
              <a:buChar char="l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9813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981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ln>
            <a:miter lim="800000"/>
          </a:ln>
        </p:spPr>
        <p:txBody>
          <a:bodyPr wrap="non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19815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ln>
            <a:miter lim="800000"/>
          </a:ln>
        </p:spPr>
        <p:txBody>
          <a:bodyPr wrap="none" lIns="92075" tIns="0" rIns="92075" bIns="0"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342900" indent="-3429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r" eaLnBrk="1" hangingPunct="1"/>
            <a:fld id="{BCFEA542-4B86-40D0-889E-A470247F5426}" type="slidenum">
              <a:rPr sz="1400"/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08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 descr="Canvas"/>
          <p:cNvSpPr/>
          <p:nvPr/>
        </p:nvSpPr>
        <p:spPr bwMode="white">
          <a:xfrm>
            <a:off x="528638" y="201612"/>
            <a:ext cx="8397875" cy="6467475"/>
          </a:xfrm>
          <a:prstGeom prst="rect">
            <a:avLst/>
          </a:prstGeom>
          <a:blipFill rotWithShape="0">
            <a:blip r:embed="rId3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120835" name="Picture 3" descr="minispir"/>
          <p:cNvPicPr/>
          <p:nvPr/>
        </p:nvPicPr>
        <p:blipFill>
          <a:blip r:embed="rId4"/>
          <a:stretch>
            <a:fillRect/>
          </a:stretch>
        </p:blipFill>
        <p:spPr bwMode="ltGray">
          <a:xfrm>
            <a:off x="0" y="50800"/>
            <a:ext cx="1181100" cy="4286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0836" name="Rectangle 4" descr="Canvas"/>
          <p:cNvSpPr/>
          <p:nvPr/>
        </p:nvSpPr>
        <p:spPr bwMode="white">
          <a:xfrm>
            <a:off x="596900" y="4130675"/>
            <a:ext cx="1041400" cy="457200"/>
          </a:xfrm>
          <a:prstGeom prst="rect">
            <a:avLst/>
          </a:prstGeom>
          <a:blipFill rotWithShape="0">
            <a:blip r:embed="rId3"/>
            <a:tile tx="0" ty="0" sx="100000" sy="100000" flip="none" algn="tl"/>
          </a:blip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 lang="ru-RU" altLang="ru-RU">
              <a:latin typeface="Times New Roman" pitchFamily="18" charset="0"/>
            </a:endParaRPr>
          </a:p>
        </p:txBody>
      </p:sp>
      <p:pic>
        <p:nvPicPr>
          <p:cNvPr id="120837" name="Picture 5" descr="minispir"/>
          <p:cNvPicPr/>
          <p:nvPr/>
        </p:nvPicPr>
        <p:blipFill>
          <a:blip r:embed="rId4"/>
          <a:srcRect t="40000"/>
          <a:stretch>
            <a:fillRect/>
          </a:stretch>
        </p:blipFill>
        <p:spPr bwMode="ltGray">
          <a:xfrm>
            <a:off x="0" y="4222750"/>
            <a:ext cx="1181100" cy="257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0838" name="Rectangle 31"/>
          <p:cNvSpPr>
            <a:spLocks noGrp="1"/>
          </p:cNvSpPr>
          <p:nvPr>
            <p:ph type="title"/>
          </p:nvPr>
        </p:nvSpPr>
        <p:spPr>
          <a:xfrm>
            <a:off x="1066800" y="40005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20839" name="Rectangle 32"/>
          <p:cNvSpPr>
            <a:spLocks noGrp="1"/>
          </p:cNvSpPr>
          <p:nvPr>
            <p:ph type="body" idx="1"/>
          </p:nvPr>
        </p:nvSpPr>
        <p:spPr>
          <a:xfrm>
            <a:off x="1066800" y="177165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08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17600" y="6115050"/>
            <a:ext cx="19304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</a:pPr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  <p:sp>
        <p:nvSpPr>
          <p:cNvPr id="1208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115050"/>
            <a:ext cx="28448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50000"/>
              </a:spcBef>
            </a:pPr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  <p:sp>
        <p:nvSpPr>
          <p:cNvPr id="1208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115050"/>
            <a:ext cx="1828800" cy="51435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spcBef>
                <a:spcPct val="50000"/>
              </a:spcBef>
            </a:pPr>
            <a:fld id="{53ADCC69-5CD7-458D-A193-128F3FBEBD18}" type="slidenum">
              <a:rPr sz="1400">
                <a:solidFill>
                  <a:srgbClr val="CC9864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CC9864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09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858" name="Group 2"/>
          <p:cNvGrpSpPr/>
          <p:nvPr/>
        </p:nvGrpSpPr>
        <p:grpSpPr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21864" name="Freeform 3"/>
            <p:cNvSpPr/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76" y="617"/>
                </a:cxn>
                <a:cxn ang="0">
                  <a:pos x="0" y="617"/>
                </a:cxn>
                <a:cxn ang="0">
                  <a:pos x="0" y="0"/>
                </a:cxn>
                <a:cxn ang="0">
                  <a:pos x="5776" y="0"/>
                </a:cxn>
                <a:cxn ang="0">
                  <a:pos x="5776" y="617"/>
                </a:cxn>
                <a:cxn ang="0">
                  <a:pos x="5776" y="617"/>
                </a:cxn>
              </a:cxnLst>
              <a:rect l="0" t="0" r="0" b="0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</p:spPr>
        </p:sp>
        <p:grpSp>
          <p:nvGrpSpPr>
            <p:cNvPr id="121865" name="Group 4"/>
            <p:cNvGrpSpPr/>
            <p:nvPr/>
          </p:nvGrpSpPr>
          <p:grpSpPr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21916" name="Oval 5"/>
              <p:cNvSpPr/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17" name="Oval 6"/>
              <p:cNvSpPr/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18" name="Oval 7"/>
              <p:cNvSpPr/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19" name="Oval 8"/>
              <p:cNvSpPr/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20" name="Oval 9"/>
              <p:cNvSpPr/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21" name="Freeform 10"/>
              <p:cNvSpPr/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0" b="0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22" name="Freeform 11"/>
              <p:cNvSpPr/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0" b="0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73C1"/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</a:ln>
            </p:spPr>
          </p:sp>
          <p:sp>
            <p:nvSpPr>
              <p:cNvPr id="121923" name="Freeform 12"/>
              <p:cNvSpPr/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0" b="0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24" name="Freeform 13"/>
              <p:cNvSpPr/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0" b="0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</a:ln>
            </p:spPr>
          </p:sp>
          <p:sp>
            <p:nvSpPr>
              <p:cNvPr id="121925" name="Freeform 14"/>
              <p:cNvSpPr/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121926" name="Oval 15"/>
              <p:cNvSpPr/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  <p:grpSp>
          <p:nvGrpSpPr>
            <p:cNvPr id="121866" name="Group 16"/>
            <p:cNvGrpSpPr/>
            <p:nvPr/>
          </p:nvGrpSpPr>
          <p:grpSpPr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21898" name="Oval 17"/>
              <p:cNvSpPr/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9" name="Oval 18"/>
              <p:cNvSpPr/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0" name="Oval 19"/>
              <p:cNvSpPr/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1" name="Oval 20"/>
              <p:cNvSpPr/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2" name="Oval 21"/>
              <p:cNvSpPr/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3" name="Oval 22"/>
              <p:cNvSpPr/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rgbClr val="0077C8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4" name="Oval 23"/>
              <p:cNvSpPr/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27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5" name="Oval 24"/>
              <p:cNvSpPr/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906" name="Freeform 25"/>
              <p:cNvSpPr/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0" b="0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07CCF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07" name="Freeform 26"/>
              <p:cNvSpPr/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0" b="0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3C1"/>
                  </a:gs>
                </a:gsLst>
                <a:lin ang="2700000" scaled="1"/>
              </a:gradFill>
              <a:ln w="9525">
                <a:noFill/>
                <a:round/>
              </a:ln>
            </p:spPr>
          </p:sp>
          <p:sp>
            <p:nvSpPr>
              <p:cNvPr id="121908" name="Freeform 27"/>
              <p:cNvSpPr/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0" b="0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CCF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121909" name="Freeform 28"/>
              <p:cNvSpPr/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0" b="0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6FBB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10" name="Freeform 29"/>
              <p:cNvSpPr/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0" b="0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121911" name="Freeform 30"/>
              <p:cNvSpPr/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0" b="0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121912" name="Freeform 31"/>
              <p:cNvSpPr/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0" b="0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13" name="Freeform 32"/>
              <p:cNvSpPr/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0" b="0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14" name="Freeform 33"/>
              <p:cNvSpPr/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0" b="0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77C8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915" name="Freeform 34"/>
              <p:cNvSpPr/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0" b="0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</p:grpSp>
        <p:grpSp>
          <p:nvGrpSpPr>
            <p:cNvPr id="121867" name="Group 35"/>
            <p:cNvGrpSpPr/>
            <p:nvPr/>
          </p:nvGrpSpPr>
          <p:grpSpPr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21881" name="Freeform 36"/>
              <p:cNvSpPr/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0" b="0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2" name="Freeform 37"/>
              <p:cNvSpPr/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0" b="0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3" name="Freeform 38"/>
              <p:cNvSpPr/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0" b="0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F8FE6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4" name="Freeform 39"/>
              <p:cNvSpPr/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0" b="0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5" name="Freeform 40"/>
              <p:cNvSpPr/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0" b="0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6" name="Freeform 41"/>
              <p:cNvSpPr/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0" b="0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7" name="Freeform 42"/>
              <p:cNvSpPr/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0" b="0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88" name="Freeform 43"/>
              <p:cNvSpPr/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0" b="0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</p:sp>
          <p:sp>
            <p:nvSpPr>
              <p:cNvPr id="121889" name="Freeform 44"/>
              <p:cNvSpPr/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0" b="0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</a:ln>
            </p:spPr>
          </p:sp>
          <p:sp>
            <p:nvSpPr>
              <p:cNvPr id="121890" name="Freeform 45"/>
              <p:cNvSpPr/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0" b="0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91" name="Freeform 46"/>
              <p:cNvSpPr/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0" b="0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92" name="Oval 47"/>
              <p:cNvSpPr/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3" name="Oval 48"/>
              <p:cNvSpPr/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rgbClr val="088CE5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4" name="Oval 49"/>
              <p:cNvSpPr/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5" name="Oval 50"/>
              <p:cNvSpPr/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rgbClr val="0080D7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6" name="Oval 51"/>
              <p:cNvSpPr/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rgbClr val="0080D7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  <p:sp>
            <p:nvSpPr>
              <p:cNvPr id="121897" name="Oval 52"/>
              <p:cNvSpPr/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rgbClr val="0084DD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ru-RU" altLang="en-US" sz="1800" b="0" i="0" u="none">
                    <a:solidFill>
                      <a:schemeClr val="tx1"/>
                    </a:solidFill>
                    <a:latin typeface="Arial" pitchFamily="34" charset="0"/>
                  </a:defRPr>
                </a:lvl5pPr>
              </a:lstStyle>
              <a:p>
                <a:pPr marL="0" lvl="0" indent="0" eaLnBrk="1" hangingPunct="1"/>
                <a:endParaRPr/>
              </a:p>
            </p:txBody>
          </p:sp>
        </p:grpSp>
        <p:grpSp>
          <p:nvGrpSpPr>
            <p:cNvPr id="121868" name="Group 53"/>
            <p:cNvGrpSpPr/>
            <p:nvPr/>
          </p:nvGrpSpPr>
          <p:grpSpPr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21869" name="Freeform 54"/>
              <p:cNvSpPr/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11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11" y="96"/>
                  </a:cxn>
                  <a:cxn ang="0">
                    <a:pos x="265" y="90"/>
                  </a:cxn>
                  <a:cxn ang="0">
                    <a:pos x="313" y="84"/>
                  </a:cxn>
                  <a:cxn ang="0">
                    <a:pos x="354" y="66"/>
                  </a:cxn>
                  <a:cxn ang="0">
                    <a:pos x="384" y="42"/>
                  </a:cxn>
                  <a:cxn ang="0">
                    <a:pos x="378" y="42"/>
                  </a:cxn>
                  <a:cxn ang="0">
                    <a:pos x="348" y="66"/>
                  </a:cxn>
                  <a:cxn ang="0">
                    <a:pos x="307" y="78"/>
                  </a:cxn>
                  <a:cxn ang="0">
                    <a:pos x="265" y="90"/>
                  </a:cxn>
                  <a:cxn ang="0">
                    <a:pos x="211" y="96"/>
                  </a:cxn>
                  <a:cxn ang="0">
                    <a:pos x="211" y="96"/>
                  </a:cxn>
                </a:cxnLst>
                <a:rect l="0" t="0" r="0" b="0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0" name="Freeform 55"/>
              <p:cNvSpPr/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0" b="0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1" name="Freeform 56"/>
              <p:cNvSpPr/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0" b="0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2" name="Freeform 57"/>
              <p:cNvSpPr/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0" b="0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3" name="Freeform 58"/>
              <p:cNvSpPr/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0" b="0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4" name="Freeform 59"/>
              <p:cNvSpPr/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21" y="36"/>
                  </a:cxn>
                  <a:cxn ang="0">
                    <a:pos x="157" y="72"/>
                  </a:cxn>
                  <a:cxn ang="0">
                    <a:pos x="163" y="90"/>
                  </a:cxn>
                  <a:cxn ang="0">
                    <a:pos x="169" y="114"/>
                  </a:cxn>
                  <a:cxn ang="0">
                    <a:pos x="163" y="138"/>
                  </a:cxn>
                  <a:cxn ang="0">
                    <a:pos x="151" y="162"/>
                  </a:cxn>
                  <a:cxn ang="0">
                    <a:pos x="121" y="180"/>
                  </a:cxn>
                  <a:cxn ang="0">
                    <a:pos x="90" y="198"/>
                  </a:cxn>
                  <a:cxn ang="0">
                    <a:pos x="98" y="210"/>
                  </a:cxn>
                  <a:cxn ang="0">
                    <a:pos x="133" y="192"/>
                  </a:cxn>
                  <a:cxn ang="0">
                    <a:pos x="163" y="168"/>
                  </a:cxn>
                  <a:cxn ang="0">
                    <a:pos x="181" y="144"/>
                  </a:cxn>
                  <a:cxn ang="0">
                    <a:pos x="187" y="114"/>
                  </a:cxn>
                  <a:cxn ang="0">
                    <a:pos x="181" y="90"/>
                  </a:cxn>
                  <a:cxn ang="0">
                    <a:pos x="175" y="66"/>
                  </a:cxn>
                  <a:cxn ang="0">
                    <a:pos x="157" y="48"/>
                  </a:cxn>
                  <a:cxn ang="0">
                    <a:pos x="133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0" b="0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sp>
            <p:nvSpPr>
              <p:cNvPr id="121875" name="Freeform 60"/>
              <p:cNvSpPr/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0" b="0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</a:ln>
            </p:spPr>
          </p:sp>
          <p:grpSp>
            <p:nvGrpSpPr>
              <p:cNvPr id="121876" name="Group 61"/>
              <p:cNvGrpSpPr/>
              <p:nvPr/>
            </p:nvGrpSpPr>
            <p:grpSpPr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21877" name="Oval 62"/>
                <p:cNvSpPr/>
                <p:nvPr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121878" name="Oval 63"/>
                <p:cNvSpPr/>
                <p:nvPr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121879" name="Oval 64"/>
                <p:cNvSpPr/>
                <p:nvPr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  <p:sp>
              <p:nvSpPr>
                <p:cNvPr id="121880" name="Oval 65"/>
                <p:cNvSpPr/>
                <p:nvPr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ru-RU" altLang="en-US" sz="1800" b="0" i="0" u="none">
                      <a:solidFill>
                        <a:schemeClr val="tx1"/>
                      </a:solidFill>
                      <a:latin typeface="Arial" pitchFamily="34" charset="0"/>
                    </a:defRPr>
                  </a:lvl5pPr>
                </a:lstStyle>
                <a:p>
                  <a:pPr marL="0" lvl="0" indent="0" eaLnBrk="1" hangingPunct="1"/>
                  <a:endParaRPr lang="ru-RU" altLang="ru-RU"/>
                </a:p>
              </p:txBody>
            </p:sp>
          </p:grpSp>
        </p:grpSp>
      </p:grpSp>
      <p:sp>
        <p:nvSpPr>
          <p:cNvPr id="12185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anchor="ctr" anchorCtr="1" compatLnSpc="1">
            <a:prstTxWarp prst="textNoShape">
              <a:avLst/>
            </a:prstTxWarp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21860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Ø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" pitchFamily="2" charset="2"/>
              <a:buChar char="l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l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1861" name="Rectangle 68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1862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21863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</a:ln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A90F367-A430-4013-A60F-C6D72F8D29CB}" type="slidenum">
              <a:rPr sz="1400">
                <a:effectLst>
                  <a:outerShdw blurRad="38100" dist="38100" dir="2700000" algn="tl">
                    <a:schemeClr val="bg2"/>
                  </a:outerShdw>
                </a:effectLst>
              </a:rPr>
              <a:t>‹#›</a:t>
            </a:fld>
            <a:endParaRPr sz="1400"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20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kumimoji="0" sz="32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kumimoji="0" sz="28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Tx/>
        <a:buFontTx/>
        <a:buChar char="•"/>
        <a:defRPr kumimoji="0" sz="24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Tx/>
        <a:buFontTx/>
        <a:buChar char="•"/>
        <a:defRPr kumimoji="0" sz="2000" b="0" i="0" u="none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/>
          <p:nvPr/>
        </p:nvSpPr>
        <p:spPr bwMode="invGray">
          <a:xfrm>
            <a:off x="8809038" y="0"/>
            <a:ext cx="334962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>
            <a:noFill/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eaLnBrk="1" hangingPunct="1"/>
            <a:endParaRPr>
              <a:latin typeface="Times New Roman" pitchFamily="18" charset="0"/>
            </a:endParaRPr>
          </a:p>
        </p:txBody>
      </p:sp>
      <p:sp>
        <p:nvSpPr>
          <p:cNvPr id="122883" name="Freeform 3"/>
          <p:cNvSpPr/>
          <p:nvPr/>
        </p:nvSpPr>
        <p:spPr bwMode="white">
          <a:xfrm>
            <a:off x="-9525" y="4489450"/>
            <a:ext cx="5754688" cy="23685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0" y="0"/>
              </a:cxn>
              <a:cxn ang="0">
                <a:pos x="430947550" y="7561263"/>
              </a:cxn>
              <a:cxn ang="0">
                <a:pos x="894656340" y="22682200"/>
              </a:cxn>
              <a:cxn ang="0">
                <a:pos x="1257558872" y="52924075"/>
              </a:cxn>
              <a:cxn ang="0">
                <a:pos x="1638101705" y="90725625"/>
              </a:cxn>
              <a:cxn ang="0">
                <a:pos x="2038807377" y="136088438"/>
              </a:cxn>
              <a:cxn ang="0">
                <a:pos x="2147483647" y="196572188"/>
              </a:cxn>
              <a:cxn ang="0">
                <a:pos x="2147483647" y="264617200"/>
              </a:cxn>
              <a:cxn ang="0">
                <a:pos x="2147483647" y="335181575"/>
              </a:cxn>
              <a:cxn ang="0">
                <a:pos x="2147483647" y="441028138"/>
              </a:cxn>
              <a:cxn ang="0">
                <a:pos x="2147483647" y="546874700"/>
              </a:cxn>
              <a:cxn ang="0">
                <a:pos x="2147483647" y="677922825"/>
              </a:cxn>
              <a:cxn ang="0">
                <a:pos x="2147483647" y="776208125"/>
              </a:cxn>
              <a:cxn ang="0">
                <a:pos x="2147483647" y="967740000"/>
              </a:cxn>
              <a:cxn ang="0">
                <a:pos x="2147483647" y="1118949375"/>
              </a:cxn>
              <a:cxn ang="0">
                <a:pos x="2147483647" y="1378526263"/>
              </a:cxn>
              <a:cxn ang="0">
                <a:pos x="2147483647" y="1668343438"/>
              </a:cxn>
              <a:cxn ang="0">
                <a:pos x="2147483647" y="1980842813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0" t="0" r="0" b="0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22884" name="Freeform 4"/>
          <p:cNvSpPr/>
          <p:nvPr/>
        </p:nvSpPr>
        <p:spPr bwMode="white">
          <a:xfrm>
            <a:off x="0" y="3817938"/>
            <a:ext cx="8164512" cy="3019425"/>
          </a:xfrm>
          <a:custGeom>
            <a:avLst/>
            <a:gdLst/>
            <a:ahLst/>
            <a:cxnLst>
              <a:cxn ang="0">
                <a:pos x="2147483647" y="1020664075"/>
              </a:cxn>
              <a:cxn ang="0">
                <a:pos x="2147483647" y="839212825"/>
              </a:cxn>
              <a:cxn ang="0">
                <a:pos x="2147483647" y="657761575"/>
              </a:cxn>
              <a:cxn ang="0">
                <a:pos x="2147483647" y="498990938"/>
              </a:cxn>
              <a:cxn ang="0">
                <a:pos x="2147483647" y="385584700"/>
              </a:cxn>
              <a:cxn ang="0">
                <a:pos x="2147483647" y="279738138"/>
              </a:cxn>
              <a:cxn ang="0">
                <a:pos x="2147483647" y="189012513"/>
              </a:cxn>
              <a:cxn ang="0">
                <a:pos x="2147483647" y="120967500"/>
              </a:cxn>
              <a:cxn ang="0">
                <a:pos x="1882557628" y="75604688"/>
              </a:cxn>
              <a:cxn ang="0">
                <a:pos x="1262599152" y="37803138"/>
              </a:cxn>
              <a:cxn ang="0">
                <a:pos x="619958475" y="7561263"/>
              </a:cxn>
              <a:cxn ang="0">
                <a:pos x="0" y="0"/>
              </a:cxn>
              <a:cxn ang="0">
                <a:pos x="0" y="693043763"/>
              </a:cxn>
              <a:cxn ang="0">
                <a:pos x="0" y="869454700"/>
              </a:cxn>
              <a:cxn ang="0">
                <a:pos x="0" y="693043763"/>
              </a:cxn>
              <a:cxn ang="0">
                <a:pos x="0" y="861893438"/>
              </a:cxn>
              <a:cxn ang="0">
                <a:pos x="854333815" y="884575638"/>
              </a:cxn>
              <a:cxn ang="0">
                <a:pos x="1527214781" y="937498125"/>
              </a:cxn>
              <a:cxn ang="0">
                <a:pos x="2147173256" y="1005543138"/>
              </a:cxn>
              <a:cxn ang="0">
                <a:pos x="2147483647" y="1096268763"/>
              </a:cxn>
              <a:cxn ang="0">
                <a:pos x="2147483647" y="1194554063"/>
              </a:cxn>
              <a:cxn ang="0">
                <a:pos x="2147483647" y="1360884375"/>
              </a:cxn>
              <a:cxn ang="0">
                <a:pos x="2147483647" y="1519655013"/>
              </a:cxn>
              <a:cxn ang="0">
                <a:pos x="2147483647" y="1708665938"/>
              </a:cxn>
              <a:cxn ang="0">
                <a:pos x="2147483647" y="1882557513"/>
              </a:cxn>
              <a:cxn ang="0">
                <a:pos x="2147483647" y="2147173125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018645950"/>
              </a:cxn>
              <a:cxn ang="0">
                <a:pos x="2147483647" y="1769149688"/>
              </a:cxn>
              <a:cxn ang="0">
                <a:pos x="2147483647" y="1481851875"/>
              </a:cxn>
              <a:cxn ang="0">
                <a:pos x="2147483647" y="1232357200"/>
              </a:cxn>
              <a:cxn ang="0">
                <a:pos x="2147483647" y="1020664075"/>
              </a:cxn>
            </a:cxnLst>
            <a:rect l="0" t="0" r="0" b="0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85" name="Freeform 5"/>
          <p:cNvSpPr/>
          <p:nvPr/>
        </p:nvSpPr>
        <p:spPr bwMode="white">
          <a:xfrm>
            <a:off x="0" y="3146425"/>
            <a:ext cx="9144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54333878"/>
              </a:cxn>
              <a:cxn ang="0">
                <a:pos x="1406247188" y="899696697"/>
              </a:cxn>
              <a:cxn ang="0">
                <a:pos x="2033766888" y="945059516"/>
              </a:cxn>
              <a:cxn ang="0">
                <a:pos x="2147483647" y="1005543274"/>
              </a:cxn>
              <a:cxn ang="0">
                <a:pos x="2147483647" y="1073586708"/>
              </a:cxn>
              <a:cxn ang="0">
                <a:pos x="2147483647" y="1171873609"/>
              </a:cxn>
              <a:cxn ang="0">
                <a:pos x="2147483647" y="1285279862"/>
              </a:cxn>
              <a:cxn ang="0">
                <a:pos x="2147483647" y="1436489257"/>
              </a:cxn>
              <a:cxn ang="0">
                <a:pos x="2147483647" y="1587698653"/>
              </a:cxn>
              <a:cxn ang="0">
                <a:pos x="2147483647" y="1731348372"/>
              </a:cxn>
              <a:cxn ang="0">
                <a:pos x="2147483647" y="1912799647"/>
              </a:cxn>
              <a:cxn ang="0">
                <a:pos x="2147483647" y="2109371861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09371861"/>
              </a:cxn>
              <a:cxn ang="0">
                <a:pos x="2147483647" y="1943041526"/>
              </a:cxn>
              <a:cxn ang="0">
                <a:pos x="2147483647" y="1791832130"/>
              </a:cxn>
              <a:cxn ang="0">
                <a:pos x="2147483647" y="1640622735"/>
              </a:cxn>
              <a:cxn ang="0">
                <a:pos x="2147483647" y="1512093955"/>
              </a:cxn>
              <a:cxn ang="0">
                <a:pos x="2147483647" y="1391126438"/>
              </a:cxn>
              <a:cxn ang="0">
                <a:pos x="2147483647" y="1217236427"/>
              </a:cxn>
              <a:cxn ang="0">
                <a:pos x="2147483647" y="1066027032"/>
              </a:cxn>
              <a:cxn ang="0">
                <a:pos x="2147483647" y="945059516"/>
              </a:cxn>
              <a:cxn ang="0">
                <a:pos x="2147483647" y="786288857"/>
              </a:cxn>
              <a:cxn ang="0">
                <a:pos x="2147483647" y="657761664"/>
              </a:cxn>
              <a:cxn ang="0">
                <a:pos x="2147483647" y="536794148"/>
              </a:cxn>
              <a:cxn ang="0">
                <a:pos x="2147483647" y="430947571"/>
              </a:cxn>
              <a:cxn ang="0">
                <a:pos x="2147483647" y="347781610"/>
              </a:cxn>
              <a:cxn ang="0">
                <a:pos x="2147483647" y="272176912"/>
              </a:cxn>
              <a:cxn ang="0">
                <a:pos x="2147483647" y="204133478"/>
              </a:cxn>
              <a:cxn ang="0">
                <a:pos x="2147483647" y="151209395"/>
              </a:cxn>
              <a:cxn ang="0">
                <a:pos x="2147483647" y="90725637"/>
              </a:cxn>
              <a:cxn ang="0">
                <a:pos x="2086689375" y="52924082"/>
              </a:cxn>
              <a:cxn ang="0">
                <a:pos x="1406247188" y="30241879"/>
              </a:cxn>
              <a:cxn ang="0">
                <a:pos x="710684063" y="7561264"/>
              </a:cxn>
              <a:cxn ang="0">
                <a:pos x="0" y="0"/>
              </a:cxn>
            </a:cxnLst>
            <a:rect l="0" t="0" r="0" b="0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86" name="Freeform 6"/>
          <p:cNvSpPr/>
          <p:nvPr/>
        </p:nvSpPr>
        <p:spPr bwMode="white">
          <a:xfrm>
            <a:off x="0" y="2460625"/>
            <a:ext cx="9144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84575815"/>
              </a:cxn>
              <a:cxn ang="0">
                <a:pos x="710684063" y="899696755"/>
              </a:cxn>
              <a:cxn ang="0">
                <a:pos x="1580138763" y="914817696"/>
              </a:cxn>
              <a:cxn ang="0">
                <a:pos x="2147483647" y="945059577"/>
              </a:cxn>
              <a:cxn ang="0">
                <a:pos x="2147483647" y="990422398"/>
              </a:cxn>
              <a:cxn ang="0">
                <a:pos x="2147483647" y="1035785220"/>
              </a:cxn>
              <a:cxn ang="0">
                <a:pos x="2147483647" y="1096268982"/>
              </a:cxn>
              <a:cxn ang="0">
                <a:pos x="2147483647" y="1164312421"/>
              </a:cxn>
              <a:cxn ang="0">
                <a:pos x="2147483647" y="1270159004"/>
              </a:cxn>
              <a:cxn ang="0">
                <a:pos x="2147483647" y="1383566852"/>
              </a:cxn>
              <a:cxn ang="0">
                <a:pos x="2147483647" y="1504534376"/>
              </a:cxn>
              <a:cxn ang="0">
                <a:pos x="2147483647" y="1633061577"/>
              </a:cxn>
              <a:cxn ang="0">
                <a:pos x="2147483647" y="1784270982"/>
              </a:cxn>
              <a:cxn ang="0">
                <a:pos x="2147483647" y="1890117566"/>
              </a:cxn>
              <a:cxn ang="0">
                <a:pos x="2147483647" y="2041326971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1595260019"/>
              </a:cxn>
              <a:cxn ang="0">
                <a:pos x="2147483647" y="1436489350"/>
              </a:cxn>
              <a:cxn ang="0">
                <a:pos x="2147483647" y="1262599328"/>
              </a:cxn>
              <a:cxn ang="0">
                <a:pos x="2147483647" y="1118949599"/>
              </a:cxn>
              <a:cxn ang="0">
                <a:pos x="2147483647" y="997982075"/>
              </a:cxn>
              <a:cxn ang="0">
                <a:pos x="2147483647" y="877014551"/>
              </a:cxn>
              <a:cxn ang="0">
                <a:pos x="2147483647" y="740926086"/>
              </a:cxn>
              <a:cxn ang="0">
                <a:pos x="2147483647" y="635079502"/>
              </a:cxn>
              <a:cxn ang="0">
                <a:pos x="2147483647" y="536794182"/>
              </a:cxn>
              <a:cxn ang="0">
                <a:pos x="2147483647" y="461189480"/>
              </a:cxn>
              <a:cxn ang="0">
                <a:pos x="2147483647" y="385584777"/>
              </a:cxn>
              <a:cxn ang="0">
                <a:pos x="2147483647" y="325101015"/>
              </a:cxn>
              <a:cxn ang="0">
                <a:pos x="2147483647" y="264617253"/>
              </a:cxn>
              <a:cxn ang="0">
                <a:pos x="2147483647" y="219254431"/>
              </a:cxn>
              <a:cxn ang="0">
                <a:pos x="2147483647" y="166330346"/>
              </a:cxn>
              <a:cxn ang="0">
                <a:pos x="2147483647" y="120967524"/>
              </a:cxn>
              <a:cxn ang="0">
                <a:pos x="2147483647" y="98286907"/>
              </a:cxn>
              <a:cxn ang="0">
                <a:pos x="2147483647" y="68045026"/>
              </a:cxn>
              <a:cxn ang="0">
                <a:pos x="2147483647" y="37803145"/>
              </a:cxn>
              <a:cxn ang="0">
                <a:pos x="1799391563" y="30241881"/>
              </a:cxn>
              <a:cxn ang="0">
                <a:pos x="1285279688" y="15120941"/>
              </a:cxn>
              <a:cxn ang="0">
                <a:pos x="612398763" y="0"/>
              </a:cxn>
              <a:cxn ang="0">
                <a:pos x="0" y="0"/>
              </a:cxn>
            </a:cxnLst>
            <a:rect l="0" t="0" r="0" b="0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87" name="Freeform 7"/>
          <p:cNvSpPr/>
          <p:nvPr/>
        </p:nvSpPr>
        <p:spPr bwMode="white">
          <a:xfrm>
            <a:off x="0" y="1793875"/>
            <a:ext cx="9144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54333763"/>
              </a:cxn>
              <a:cxn ang="0">
                <a:pos x="801409688" y="861893438"/>
              </a:cxn>
              <a:cxn ang="0">
                <a:pos x="1489413138" y="877014375"/>
              </a:cxn>
              <a:cxn ang="0">
                <a:pos x="2132052188" y="892135313"/>
              </a:cxn>
              <a:cxn ang="0">
                <a:pos x="2147483647" y="907256250"/>
              </a:cxn>
              <a:cxn ang="0">
                <a:pos x="2147483647" y="922377188"/>
              </a:cxn>
              <a:cxn ang="0">
                <a:pos x="2147483647" y="960180325"/>
              </a:cxn>
              <a:cxn ang="0">
                <a:pos x="2147483647" y="1005543138"/>
              </a:cxn>
              <a:cxn ang="0">
                <a:pos x="2147483647" y="1058465625"/>
              </a:cxn>
              <a:cxn ang="0">
                <a:pos x="2147483647" y="1141631575"/>
              </a:cxn>
              <a:cxn ang="0">
                <a:pos x="2147483647" y="1202115325"/>
              </a:cxn>
              <a:cxn ang="0">
                <a:pos x="2147483647" y="1277720013"/>
              </a:cxn>
              <a:cxn ang="0">
                <a:pos x="2147483647" y="1368445638"/>
              </a:cxn>
              <a:cxn ang="0">
                <a:pos x="2147483647" y="1474292200"/>
              </a:cxn>
              <a:cxn ang="0">
                <a:pos x="2147483647" y="1557456563"/>
              </a:cxn>
              <a:cxn ang="0">
                <a:pos x="2147483647" y="1685985325"/>
              </a:cxn>
              <a:cxn ang="0">
                <a:pos x="2147483647" y="1829633438"/>
              </a:cxn>
              <a:cxn ang="0">
                <a:pos x="2147483647" y="1980842813"/>
              </a:cxn>
              <a:cxn ang="0">
                <a:pos x="2147483647" y="2132052188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0"/>
              </a:cxn>
            </a:cxnLst>
            <a:rect l="0" t="0" r="0" b="0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88" name="Freeform 8"/>
          <p:cNvSpPr/>
          <p:nvPr/>
        </p:nvSpPr>
        <p:spPr bwMode="white">
          <a:xfrm>
            <a:off x="0" y="-20638"/>
            <a:ext cx="9144000" cy="1682750"/>
          </a:xfrm>
          <a:custGeom>
            <a:avLst/>
            <a:gdLst/>
            <a:ahLst/>
            <a:cxnLst>
              <a:cxn ang="0">
                <a:pos x="0" y="1897679578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211693251"/>
              </a:cxn>
              <a:cxn ang="0">
                <a:pos x="2147483647" y="400705876"/>
              </a:cxn>
              <a:cxn ang="0">
                <a:pos x="2147483647" y="559475020"/>
              </a:cxn>
              <a:cxn ang="0">
                <a:pos x="2147483647" y="672882912"/>
              </a:cxn>
              <a:cxn ang="0">
                <a:pos x="2147483647" y="816531110"/>
              </a:cxn>
              <a:cxn ang="0">
                <a:pos x="2147483647" y="922377736"/>
              </a:cxn>
              <a:cxn ang="0">
                <a:pos x="2147483647" y="1043345308"/>
              </a:cxn>
              <a:cxn ang="0">
                <a:pos x="2147483647" y="1179433826"/>
              </a:cxn>
              <a:cxn ang="0">
                <a:pos x="2147483647" y="1270159505"/>
              </a:cxn>
              <a:cxn ang="0">
                <a:pos x="2147483647" y="1368446451"/>
              </a:cxn>
              <a:cxn ang="0">
                <a:pos x="2147483647" y="1459172130"/>
              </a:cxn>
              <a:cxn ang="0">
                <a:pos x="2147483647" y="1527217183"/>
              </a:cxn>
              <a:cxn ang="0">
                <a:pos x="2147483647" y="1595260648"/>
              </a:cxn>
              <a:cxn ang="0">
                <a:pos x="2147483647" y="1648184754"/>
              </a:cxn>
              <a:cxn ang="0">
                <a:pos x="2147483647" y="1701107273"/>
              </a:cxn>
              <a:cxn ang="0">
                <a:pos x="2147483647" y="1746470113"/>
              </a:cxn>
              <a:cxn ang="0">
                <a:pos x="2147483647" y="1784273273"/>
              </a:cxn>
              <a:cxn ang="0">
                <a:pos x="2147483647" y="1814515166"/>
              </a:cxn>
              <a:cxn ang="0">
                <a:pos x="2147483647" y="1844757059"/>
              </a:cxn>
              <a:cxn ang="0">
                <a:pos x="2147483647" y="1859878005"/>
              </a:cxn>
              <a:cxn ang="0">
                <a:pos x="1345763438" y="1882558631"/>
              </a:cxn>
              <a:cxn ang="0">
                <a:pos x="506552200" y="1897679578"/>
              </a:cxn>
              <a:cxn ang="0">
                <a:pos x="0" y="1897679578"/>
              </a:cxn>
            </a:cxnLst>
            <a:rect l="0" t="0" r="0" b="0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89" name="Freeform 9"/>
          <p:cNvSpPr/>
          <p:nvPr/>
        </p:nvSpPr>
        <p:spPr bwMode="white">
          <a:xfrm>
            <a:off x="0" y="-20638"/>
            <a:ext cx="8388350" cy="1068388"/>
          </a:xfrm>
          <a:custGeom>
            <a:avLst/>
            <a:gdLst/>
            <a:ahLst/>
            <a:cxnLst>
              <a:cxn ang="0">
                <a:pos x="0" y="922377619"/>
              </a:cxn>
              <a:cxn ang="0">
                <a:pos x="0" y="1693545793"/>
              </a:cxn>
              <a:cxn ang="0">
                <a:pos x="763608138" y="1693545793"/>
              </a:cxn>
              <a:cxn ang="0">
                <a:pos x="1822073763" y="1670865169"/>
              </a:cxn>
              <a:cxn ang="0">
                <a:pos x="2147483647" y="1648182959"/>
              </a:cxn>
              <a:cxn ang="0">
                <a:pos x="2147483647" y="1617941070"/>
              </a:cxn>
              <a:cxn ang="0">
                <a:pos x="2147483647" y="1587699181"/>
              </a:cxn>
              <a:cxn ang="0">
                <a:pos x="2147483647" y="1549897613"/>
              </a:cxn>
              <a:cxn ang="0">
                <a:pos x="2147483647" y="1527215402"/>
              </a:cxn>
              <a:cxn ang="0">
                <a:pos x="2147483647" y="1481852568"/>
              </a:cxn>
              <a:cxn ang="0">
                <a:pos x="2147483647" y="1436489735"/>
              </a:cxn>
              <a:cxn ang="0">
                <a:pos x="2147483647" y="1376005956"/>
              </a:cxn>
              <a:cxn ang="0">
                <a:pos x="2147483647" y="1330643123"/>
              </a:cxn>
              <a:cxn ang="0">
                <a:pos x="2147483647" y="1255038400"/>
              </a:cxn>
              <a:cxn ang="0">
                <a:pos x="2147483647" y="1194554622"/>
              </a:cxn>
              <a:cxn ang="0">
                <a:pos x="2147483647" y="1126511165"/>
              </a:cxn>
              <a:cxn ang="0">
                <a:pos x="2147483647" y="1058466120"/>
              </a:cxn>
              <a:cxn ang="0">
                <a:pos x="2147483647" y="967740453"/>
              </a:cxn>
              <a:cxn ang="0">
                <a:pos x="2147483647" y="884576051"/>
              </a:cxn>
              <a:cxn ang="0">
                <a:pos x="2147483647" y="801410063"/>
              </a:cxn>
              <a:cxn ang="0">
                <a:pos x="2147483647" y="703124717"/>
              </a:cxn>
              <a:cxn ang="0">
                <a:pos x="2147483647" y="597278105"/>
              </a:cxn>
              <a:cxn ang="0">
                <a:pos x="2147483647" y="483870226"/>
              </a:cxn>
              <a:cxn ang="0">
                <a:pos x="2147483647" y="370463936"/>
              </a:cxn>
              <a:cxn ang="0">
                <a:pos x="2147483647" y="226814169"/>
              </a:cxn>
              <a:cxn ang="0">
                <a:pos x="2147483647" y="105846612"/>
              </a:cxn>
              <a:cxn ang="0">
                <a:pos x="2147483647" y="0"/>
              </a:cxn>
              <a:cxn ang="0">
                <a:pos x="2147483647" y="0"/>
              </a:cxn>
              <a:cxn ang="0">
                <a:pos x="2147483647" y="143649767"/>
              </a:cxn>
              <a:cxn ang="0">
                <a:pos x="2147483647" y="272177002"/>
              </a:cxn>
              <a:cxn ang="0">
                <a:pos x="2147483647" y="378023614"/>
              </a:cxn>
              <a:cxn ang="0">
                <a:pos x="2147483647" y="461189603"/>
              </a:cxn>
              <a:cxn ang="0">
                <a:pos x="2147483647" y="536794326"/>
              </a:cxn>
              <a:cxn ang="0">
                <a:pos x="2147483647" y="612399049"/>
              </a:cxn>
              <a:cxn ang="0">
                <a:pos x="2147483647" y="688003772"/>
              </a:cxn>
              <a:cxn ang="0">
                <a:pos x="2147483647" y="748487550"/>
              </a:cxn>
              <a:cxn ang="0">
                <a:pos x="2147483647" y="786289118"/>
              </a:cxn>
              <a:cxn ang="0">
                <a:pos x="2147483647" y="831651952"/>
              </a:cxn>
              <a:cxn ang="0">
                <a:pos x="2147483647" y="861893841"/>
              </a:cxn>
              <a:cxn ang="0">
                <a:pos x="1754028750" y="892135730"/>
              </a:cxn>
              <a:cxn ang="0">
                <a:pos x="1262599075" y="907256675"/>
              </a:cxn>
              <a:cxn ang="0">
                <a:pos x="703124388" y="922377619"/>
              </a:cxn>
              <a:cxn ang="0">
                <a:pos x="249496263" y="929938885"/>
              </a:cxn>
              <a:cxn ang="0">
                <a:pos x="0" y="922377619"/>
              </a:cxn>
            </a:cxnLst>
            <a:rect l="0" t="0" r="0" b="0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</p:sp>
      <p:sp>
        <p:nvSpPr>
          <p:cNvPr id="122890" name="Freeform 10"/>
          <p:cNvSpPr/>
          <p:nvPr/>
        </p:nvSpPr>
        <p:spPr bwMode="white">
          <a:xfrm>
            <a:off x="0" y="-20638"/>
            <a:ext cx="4578350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18246907"/>
              </a:cxn>
              <a:cxn ang="0">
                <a:pos x="483870000" y="718246907"/>
              </a:cxn>
              <a:cxn ang="0">
                <a:pos x="967740000" y="710687215"/>
              </a:cxn>
              <a:cxn ang="0">
                <a:pos x="1459171263" y="695566244"/>
              </a:cxn>
              <a:cxn ang="0">
                <a:pos x="1988404075" y="672883995"/>
              </a:cxn>
              <a:cxn ang="0">
                <a:pos x="2147483647" y="650203332"/>
              </a:cxn>
              <a:cxn ang="0">
                <a:pos x="2147483647" y="619961390"/>
              </a:cxn>
              <a:cxn ang="0">
                <a:pos x="2147483647" y="589719449"/>
              </a:cxn>
              <a:cxn ang="0">
                <a:pos x="2147483647" y="559477507"/>
              </a:cxn>
              <a:cxn ang="0">
                <a:pos x="2147483647" y="506553316"/>
              </a:cxn>
              <a:cxn ang="0">
                <a:pos x="2147483647" y="400706520"/>
              </a:cxn>
              <a:cxn ang="0">
                <a:pos x="2147483647" y="294859724"/>
              </a:cxn>
              <a:cxn ang="0">
                <a:pos x="2147483647" y="151209708"/>
              </a:cxn>
              <a:cxn ang="0">
                <a:pos x="2147483647" y="0"/>
              </a:cxn>
              <a:cxn ang="0">
                <a:pos x="0" y="0"/>
              </a:cxn>
            </a:cxnLst>
            <a:rect l="0" t="0" r="0" b="0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</p:spPr>
      </p:sp>
      <p:sp>
        <p:nvSpPr>
          <p:cNvPr id="122891" name="Rectangle 1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22892" name="Rectangle 12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2893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41CCA439-84EE-4C3E-8418-4315C3430DFF}" type="datetime1">
              <a:rPr lang="ru-RU" sz="1400">
                <a:latin typeface="Times New Roman" pitchFamily="18" charset="0"/>
              </a:rPr>
              <a:t>30.03.2026</a:t>
            </a:fld>
            <a:endParaRPr sz="1400">
              <a:latin typeface="Times New Roman" pitchFamily="18" charset="0"/>
            </a:endParaRPr>
          </a:p>
        </p:txBody>
      </p:sp>
      <p:sp>
        <p:nvSpPr>
          <p:cNvPr id="12289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sz="1400">
              <a:latin typeface="Times New Roman" pitchFamily="18" charset="0"/>
            </a:endParaRPr>
          </a:p>
        </p:txBody>
      </p:sp>
      <p:sp>
        <p:nvSpPr>
          <p:cNvPr id="122895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495602B8-A533-47CE-82CF-E81F3B1D0D4B}" type="slidenum">
              <a:rPr sz="1400">
                <a:latin typeface="Times New Roman" pitchFamily="18" charset="0"/>
              </a:rPr>
              <a:t>‹#›</a:t>
            </a:fld>
            <a:endParaRPr sz="1400">
              <a:latin typeface="Times New Roman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431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73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906" name="Group 2"/>
          <p:cNvGrpSpPr/>
          <p:nvPr/>
        </p:nvGrpSpPr>
        <p:grpSpPr>
          <a:xfrm>
            <a:off x="0" y="0"/>
            <a:ext cx="8872538" cy="6858000"/>
            <a:chOff x="0" y="0"/>
            <a:chExt cx="5589" cy="4320"/>
          </a:xfrm>
        </p:grpSpPr>
        <p:sp>
          <p:nvSpPr>
            <p:cNvPr id="123912" name="Rectangle 3" descr="Stationery"/>
            <p:cNvSpPr/>
            <p:nvPr/>
          </p:nvSpPr>
          <p:spPr bwMode="white">
            <a:xfrm>
              <a:off x="336" y="150"/>
              <a:ext cx="5253" cy="4026"/>
            </a:xfrm>
            <a:prstGeom prst="rect">
              <a:avLst/>
            </a:prstGeom>
            <a:blipFill rotWithShape="0">
              <a:blip r:embed="rId3"/>
              <a:tile tx="0" ty="0" sx="100000" sy="100000" flip="none" algn="tl"/>
            </a:blip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eaLnBrk="1" hangingPunct="1"/>
              <a:endParaRPr lang="ru-RU" altLang="ru-RU">
                <a:latin typeface="Times New Roman" pitchFamily="18" charset="0"/>
              </a:endParaRPr>
            </a:p>
          </p:txBody>
        </p:sp>
        <p:pic>
          <p:nvPicPr>
            <p:cNvPr id="123913" name="Picture 4" descr="A:\minispir.GIF"/>
            <p:cNvPicPr/>
            <p:nvPr/>
          </p:nvPicPr>
          <p:blipFill>
            <a:blip r:embed="rId4"/>
            <a:stretch>
              <a:fillRect/>
            </a:stretch>
          </p:blipFill>
          <p:spPr bwMode="ltGray">
            <a:xfrm>
              <a:off x="0" y="0"/>
              <a:ext cx="670" cy="432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23907" name="Rectangle 6"/>
          <p:cNvSpPr>
            <a:spLocks noGrp="1"/>
          </p:cNvSpPr>
          <p:nvPr>
            <p:ph type="title"/>
          </p:nvPr>
        </p:nvSpPr>
        <p:spPr>
          <a:xfrm>
            <a:off x="990600" y="4572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/>
            <a:r>
              <a:t>Щелчок правит образец заголовка</a:t>
            </a:r>
          </a:p>
        </p:txBody>
      </p:sp>
      <p:sp>
        <p:nvSpPr>
          <p:cNvPr id="123908" name="Rectangle 7"/>
          <p:cNvSpPr>
            <a:spLocks noGrp="1"/>
          </p:cNvSpPr>
          <p:nvPr>
            <p:ph type="body" idx="1"/>
          </p:nvPr>
        </p:nvSpPr>
        <p:spPr>
          <a:xfrm>
            <a:off x="990600" y="18288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Щелчок правит 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390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62025" y="6100763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</a:pPr>
            <a:fld id="{C9D4C49C-F98F-4AFE-B21F-6C72D4975DF3}" type="datetime1">
              <a:rPr lang="ru-RU" sz="1400">
                <a:solidFill>
                  <a:srgbClr val="A08366"/>
                </a:solidFill>
                <a:latin typeface="Times New Roman" pitchFamily="18" charset="0"/>
              </a:rPr>
              <a:t>30.03.2026</a:t>
            </a:fld>
            <a:endParaRPr sz="1400">
              <a:solidFill>
                <a:srgbClr val="A08366"/>
              </a:solidFill>
              <a:latin typeface="Times New Roman" pitchFamily="18" charset="0"/>
            </a:endParaRPr>
          </a:p>
        </p:txBody>
      </p:sp>
      <p:sp>
        <p:nvSpPr>
          <p:cNvPr id="12391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00425" y="6100763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</a:pPr>
            <a:endParaRPr sz="1400">
              <a:solidFill>
                <a:srgbClr val="A08366"/>
              </a:solidFill>
              <a:latin typeface="Times New Roman" pitchFamily="18" charset="0"/>
            </a:endParaRPr>
          </a:p>
        </p:txBody>
      </p:sp>
      <p:sp>
        <p:nvSpPr>
          <p:cNvPr id="12391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29425" y="6100763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spcBef>
                <a:spcPct val="50000"/>
              </a:spcBef>
            </a:pPr>
            <a:fld id="{4172FD58-7670-4B97-81B0-52B2BD0A9565}" type="slidenum">
              <a:rPr sz="1400">
                <a:solidFill>
                  <a:srgbClr val="A08366"/>
                </a:solidFill>
                <a:latin typeface="Times New Roman" pitchFamily="18" charset="0"/>
              </a:rPr>
              <a:t>‹#›</a:t>
            </a:fld>
            <a:endParaRPr sz="1400">
              <a:solidFill>
                <a:srgbClr val="A08366"/>
              </a:solidFill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2" r:id="rId1"/>
  </p:sldLayoutIdLst>
  <p:transition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 b="0" i="0" u="none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Monotype Sorts"/>
        <a:buChar char="4"/>
        <a:defRPr kumimoji="1" sz="3200" b="0" i="0" u="none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–"/>
        <a:defRPr kumimoji="1" sz="2800" b="0" i="0" u="none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•"/>
        <a:defRPr kumimoji="1" sz="2400" b="0" i="0" u="none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–"/>
        <a:defRPr kumimoji="1" sz="2000" b="0" i="0" u="none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Tx/>
        <a:buFontTx/>
        <a:buChar char="»"/>
        <a:defRPr kumimoji="1" sz="2000" b="0" i="0" u="none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8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3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3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3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5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3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3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07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48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3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6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3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3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9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9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96.xml"/><Relationship Id="rId6" Type="http://schemas.openxmlformats.org/officeDocument/2006/relationships/image" Target="../media/image19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08.xml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-66675" y="-66675"/>
            <a:ext cx="9277350" cy="704691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24931" name="Заголовок 1"/>
          <p:cNvSpPr>
            <a:spLocks noGrp="1"/>
          </p:cNvSpPr>
          <p:nvPr>
            <p:ph type="ctrTitle" sz="quarter" idx="4294967295"/>
          </p:nvPr>
        </p:nvSpPr>
        <p:spPr bwMode="auto">
          <a:xfrm>
            <a:off x="785786" y="1785926"/>
            <a:ext cx="7772400" cy="2743218"/>
          </a:xfrm>
          <a:prstGeom prst="rect">
            <a:avLst/>
          </a:prstGeom>
          <a:noFill/>
          <a:ln w="9525" cmpd="sng">
            <a:noFill/>
            <a:prstDash val="solid"/>
            <a:miter lim="800000"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Общая </a:t>
            </a:r>
            <a:r>
              <a:rPr kumimoji="0" lang="ru-RU" sz="54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характеристика и строение мхов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b="1" i="1" u="sng">
                <a:solidFill>
                  <a:srgbClr val="FF0000"/>
                </a:solidFill>
              </a:rPr>
              <a:t>характерные особенности моховидных</a:t>
            </a:r>
          </a:p>
        </p:txBody>
      </p:sp>
      <p:sp>
        <p:nvSpPr>
          <p:cNvPr id="125955" name="Содержимое 2"/>
          <p:cNvSpPr>
            <a:spLocks noGrp="1"/>
          </p:cNvSpPr>
          <p:nvPr>
            <p:ph idx="4294967295"/>
          </p:nvPr>
        </p:nvSpPr>
        <p:spPr>
          <a:xfrm>
            <a:off x="857250" y="2071688"/>
            <a:ext cx="7000875" cy="43576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 typeface="Monotype Sorts"/>
              <a:buChar char="§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50000"/>
              <a:buFont typeface="Monotype Sorts"/>
              <a:buChar char="l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 b="1"/>
              <a:t>Мхи размножаются с помощью спор;</a:t>
            </a:r>
          </a:p>
          <a:p>
            <a:pPr lvl="0" eaLnBrk="1" hangingPunct="1"/>
            <a:r>
              <a:rPr lang="ru-RU" altLang="ru-RU" sz="2800" b="1"/>
              <a:t>Они имеют органы – стебли, листья (поэтому относятся к высшим споровым растениям), но не имеют корней, функцию последних выполняют ризоиды;</a:t>
            </a:r>
          </a:p>
          <a:p>
            <a:pPr lvl="0" eaLnBrk="1" hangingPunct="1"/>
            <a:r>
              <a:rPr lang="ru-RU" altLang="ru-RU" sz="2800" b="1"/>
              <a:t>В жизненном цикле мхов происходит чередование бесполого поколения, образующего споры, с половым.</a:t>
            </a:r>
          </a:p>
        </p:txBody>
      </p:sp>
      <p:pic>
        <p:nvPicPr>
          <p:cNvPr id="125956" name="Рисунок 3" descr="doll172[1].gif"/>
          <p:cNvPicPr/>
          <p:nvPr/>
        </p:nvPicPr>
        <p:blipFill>
          <a:blip r:embed="rId2"/>
          <a:stretch>
            <a:fillRect/>
          </a:stretch>
        </p:blipFill>
        <p:spPr>
          <a:xfrm>
            <a:off x="7572375" y="1714500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5957" name="Picture 4"/>
          <p:cNvPicPr/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42875" y="1857375"/>
            <a:ext cx="781050" cy="4286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4" dur="2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0" dur="10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0" dur="1000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8" dur="1000"/>
                                        <p:tgtEl>
                                          <p:spTgt spid="125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6" dur="1000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357188"/>
            <a:ext cx="7772400" cy="8572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b="1">
                <a:solidFill>
                  <a:srgbClr val="00B050"/>
                </a:solidFill>
              </a:rPr>
              <a:t>Кукушкин лён</a:t>
            </a:r>
          </a:p>
        </p:txBody>
      </p:sp>
      <p:sp>
        <p:nvSpPr>
          <p:cNvPr id="126979" name="Содержимое 2"/>
          <p:cNvSpPr>
            <a:spLocks noGrp="1"/>
          </p:cNvSpPr>
          <p:nvPr>
            <p:ph idx="4294967295"/>
          </p:nvPr>
        </p:nvSpPr>
        <p:spPr>
          <a:xfrm>
            <a:off x="5643562" y="1285875"/>
            <a:ext cx="3286125" cy="5286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/>
              <a:t>На лугу, в лесах, на болотах можно встретить мохо-вые подушки зелёного мха </a:t>
            </a:r>
            <a:r>
              <a:rPr lang="ru-RU" altLang="ru-RU" sz="2800" b="1" i="1" u="sng">
                <a:solidFill>
                  <a:srgbClr val="FFFF00"/>
                </a:solidFill>
              </a:rPr>
              <a:t>кукушкина льна</a:t>
            </a:r>
            <a:r>
              <a:rPr lang="ru-RU" altLang="ru-RU" sz="2800"/>
              <a:t>. Его можно узнать по сухим коро-бочкам, похожим на сидящую кукушку.</a:t>
            </a:r>
          </a:p>
        </p:txBody>
      </p:sp>
      <p:pic>
        <p:nvPicPr>
          <p:cNvPr id="126980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142875" y="1785938"/>
            <a:ext cx="5324475" cy="471487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26981" name="Группа 4"/>
          <p:cNvGrpSpPr/>
          <p:nvPr/>
        </p:nvGrpSpPr>
        <p:grpSpPr>
          <a:xfrm>
            <a:off x="7786688" y="142875"/>
            <a:ext cx="1214438" cy="1285875"/>
            <a:chOff x="571472" y="3071810"/>
            <a:chExt cx="1716806" cy="2571768"/>
          </a:xfrm>
        </p:grpSpPr>
        <p:pic>
          <p:nvPicPr>
            <p:cNvPr id="126982" name="Picture 1" descr="20060731224210514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571472" y="3071810"/>
              <a:ext cx="1716806" cy="157163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26983" name="Группа 44"/>
            <p:cNvGrpSpPr/>
            <p:nvPr/>
          </p:nvGrpSpPr>
          <p:grpSpPr>
            <a:xfrm>
              <a:off x="857224" y="4643446"/>
              <a:ext cx="714380" cy="1000132"/>
              <a:chOff x="857224" y="4643446"/>
              <a:chExt cx="714380" cy="1000132"/>
            </a:xfrm>
          </p:grpSpPr>
          <p:cxnSp>
            <p:nvCxnSpPr>
              <p:cNvPr id="126984" name="Прямая соединительная линия 7"/>
              <p:cNvCxnSpPr/>
              <p:nvPr/>
            </p:nvCxnSpPr>
            <p:spPr>
              <a:xfrm flipV="1">
                <a:off x="857224" y="5072074"/>
                <a:ext cx="714380" cy="357190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  <p:sp>
            <p:nvSpPr>
              <p:cNvPr id="126985" name="Овал 8"/>
              <p:cNvSpPr/>
              <p:nvPr/>
            </p:nvSpPr>
            <p:spPr>
              <a:xfrm>
                <a:off x="857224" y="4643446"/>
                <a:ext cx="642942" cy="214314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chemeClr val="bg2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ru-RU" altLang="en-US" sz="3200" b="0" i="0" u="none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ru-RU" altLang="en-US" sz="2800" b="0" i="0" u="none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0" lang="ru-RU" altLang="en-US" sz="2400" b="0" i="0" u="none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0" lang="ru-RU" altLang="en-US" sz="2000" b="0" i="0" u="none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0" lang="ru-RU" altLang="en-US" sz="2000" b="0" i="0" u="none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lang="ru-RU" altLang="en-US"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lang="ru-RU" altLang="en-US"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lang="ru-RU" altLang="en-US"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lang="ru-RU" altLang="en-US"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None/>
                </a:pPr>
                <a:endParaRPr lang="ru-RU" altLang="ru-RU" sz="2400"/>
              </a:p>
            </p:txBody>
          </p:sp>
          <p:cxnSp>
            <p:nvCxnSpPr>
              <p:cNvPr id="126986" name="Прямая соединительная линия 9"/>
              <p:cNvCxnSpPr/>
              <p:nvPr/>
            </p:nvCxnSpPr>
            <p:spPr>
              <a:xfrm rot="16200000" flipH="1">
                <a:off x="1035821" y="5036353"/>
                <a:ext cx="357188" cy="2"/>
              </a:xfrm>
              <a:prstGeom prst="line">
                <a:avLst/>
              </a:prstGeom>
              <a:noFill/>
              <a:ln w="76200">
                <a:solidFill>
                  <a:srgbClr val="0070C0"/>
                </a:solidFill>
                <a:miter lim="800000"/>
              </a:ln>
            </p:spPr>
          </p:cxnSp>
          <p:cxnSp>
            <p:nvCxnSpPr>
              <p:cNvPr id="126987" name="Прямая соединительная линия 10"/>
              <p:cNvCxnSpPr/>
              <p:nvPr/>
            </p:nvCxnSpPr>
            <p:spPr>
              <a:xfrm rot="10800000">
                <a:off x="928662" y="5143512"/>
                <a:ext cx="571504" cy="285752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  <p:cxnSp>
            <p:nvCxnSpPr>
              <p:cNvPr id="126988" name="Прямая соединительная линия 11"/>
              <p:cNvCxnSpPr/>
              <p:nvPr/>
            </p:nvCxnSpPr>
            <p:spPr>
              <a:xfrm rot="16200000" flipV="1">
                <a:off x="892943" y="5179231"/>
                <a:ext cx="642942" cy="285752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:p15="http://schemas.microsoft.com/office/powerpoint/2012/main" xmlns=""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1" nodeType="click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6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/>
      <p:bldP spid="126979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25" y="285750"/>
            <a:ext cx="7772400" cy="8572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rgbClr val="FFFF00"/>
                </a:solidFill>
              </a:rPr>
              <a:t>Строение мха</a:t>
            </a:r>
          </a:p>
        </p:txBody>
      </p:sp>
      <p:sp>
        <p:nvSpPr>
          <p:cNvPr id="128003" name="Содержимое 2"/>
          <p:cNvSpPr>
            <a:spLocks noGrp="1"/>
          </p:cNvSpPr>
          <p:nvPr>
            <p:ph idx="4294967295"/>
          </p:nvPr>
        </p:nvSpPr>
        <p:spPr>
          <a:xfrm>
            <a:off x="2928938" y="1214438"/>
            <a:ext cx="6000750" cy="55006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 b="1" i="1">
                <a:solidFill>
                  <a:srgbClr val="FFFF00"/>
                </a:solidFill>
              </a:rPr>
              <a:t>Кукушкин лён </a:t>
            </a:r>
            <a:r>
              <a:rPr lang="ru-RU" altLang="ru-RU" sz="2800"/>
              <a:t>— многолетнее растение. У него невысокие, иногда до 30 см, коричневато-зеленые стебли с густыми узкими зелеными листьями. </a:t>
            </a:r>
          </a:p>
          <a:p>
            <a:pPr lvl="0" eaLnBrk="1" hangingPunct="1"/>
            <a:r>
              <a:rPr lang="ru-RU" altLang="ru-RU" sz="2800"/>
              <a:t>Корней у мха нет. Вместо корней на нижних концах стеблей кукушкина льна имеются нитевидные выросты- ризоиды.</a:t>
            </a:r>
          </a:p>
          <a:p>
            <a:pPr lvl="0" eaLnBrk="1" hangingPunct="1"/>
            <a:r>
              <a:rPr lang="ru-RU" altLang="ru-RU" sz="2800"/>
              <a:t> На верхушках стеблей – коробочки со спорами, покрытые волосяным колпачком.</a:t>
            </a:r>
          </a:p>
        </p:txBody>
      </p:sp>
      <p:pic>
        <p:nvPicPr>
          <p:cNvPr id="128004" name="Picture 6" descr="кукушкин лен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00125" y="857250"/>
            <a:ext cx="1357312" cy="5865812"/>
          </a:xfrm>
          <a:prstGeom prst="rect">
            <a:avLst/>
          </a:prstGeom>
          <a:noFill/>
          <a:ln w="6350">
            <a:solidFill>
              <a:prstClr val="black"/>
            </a:solidFill>
            <a:miter lim="800000"/>
          </a:ln>
        </p:spPr>
      </p:pic>
      <p:pic>
        <p:nvPicPr>
          <p:cNvPr id="128005" name="Рисунок 5" descr="doll172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1857375" y="4643438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28006" name="Прямая со стрелкой 7"/>
          <p:cNvCxnSpPr/>
          <p:nvPr/>
        </p:nvCxnSpPr>
        <p:spPr>
          <a:xfrm>
            <a:off x="571500" y="3786188"/>
            <a:ext cx="785812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tailEnd type="arrow"/>
          </a:ln>
        </p:spPr>
      </p:cxn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3" dur="10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nodeType="click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5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3" dur="1000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0" dur="1000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childTnLst>
                                    <p:animMotion origin="layout" path="M -0.03333 0.03079 C -0.03264 0.07292 -0.03576 0.12107 -0.02639 0.16273 C -0.02604 0.18542 -0.02517 0.20811 -0.02517 0.23079 C -0.02517 0.24584 -0.02535 0.26088 -0.02639 0.27593 C -0.02691 0.28264 -0.03212 0.29445 -0.03212 0.29445 C -0.03298 0.30209 -0.03368 0.30764 -0.03559 0.31459 C -0.03594 0.31968 -0.03646 0.325 -0.0368 0.3301 C -0.03802 0.34908 -0.03802 0.35926 -0.03802 0.35023" ptsTypes="">
                                      <p:cBhvr additive="base">
                                        <p:cTn id="55" dur="2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3" dur="1000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nodeType="clickEffect">
                                  <p:childTnLst>
                                    <p:animMotion origin="layout" path="M -0.03802 0.35023 C -0.03871 0.30741 -0.0302 0.21783 -0.04965 0.16412 C -0.04999 0.15949 -0.04999 0.15486 -0.05086 0.15023 C -0.05121 0.14838 -0.05277 0.14746 -0.05312 0.1456 C -0.05798 0.11551 -0.05659 0.08148 -0.05781 0.05093 C -0.05677 -0.02662 -0.06093 -0.01759 -0.05086 -0.06227 C -0.05086 -0.06319 -0.04965 -0.08449 -0.04843 -0.08865 C -0.04722 -0.09305 -0.04374 -0.10092 -0.04374 -0.10092 C -0.04236 -0.10879 -0.04131 -0.11759 -0.03802 -0.1243 C -0.03611 -0.13356 -0.03489 -0.14236 -0.03107 -0.15069 C -0.02951 -0.16273 -0.02586 -0.17453 -0.02291 -0.18634 C -0.01996 -0.19861 -0.01822 -0.21157 -0.01475 -0.22338 C -0.01423 -0.22778 -0.01354 -0.23565 -0.01249 -0.24051 C -0.01145 -0.24514 -0.00954 -0.24953 -0.00885 -0.2544 C -0.00763 -0.26365 -0.0092 -0.26041 -0.00538 -0.26528 C -0.00434 -0.29004 -0.0019 -0.31319 -0.0019 -0.33819" ptsTypes="">
                                      <p:cBhvr additive="base">
                                        <p:cTn id="68" dur="2000" fill="hold"/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4" descr="сфагнум"/>
          <p:cNvPicPr/>
          <p:nvPr/>
        </p:nvPicPr>
        <p:blipFill>
          <a:blip r:embed="rId2"/>
          <a:srcRect b="9052"/>
          <a:stretch>
            <a:fillRect/>
          </a:stretch>
        </p:blipFill>
        <p:spPr>
          <a:xfrm>
            <a:off x="0" y="285750"/>
            <a:ext cx="9144000" cy="6237288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</p:pic>
      <p:sp>
        <p:nvSpPr>
          <p:cNvPr id="12902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solidFill>
            <a:schemeClr val="bg1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/>
              <a:t>Питание мхов</a:t>
            </a:r>
          </a:p>
        </p:txBody>
      </p:sp>
      <p:sp>
        <p:nvSpPr>
          <p:cNvPr id="129028" name="Содержимое 2"/>
          <p:cNvSpPr>
            <a:spLocks noGrp="1"/>
          </p:cNvSpPr>
          <p:nvPr>
            <p:ph idx="4294967295"/>
          </p:nvPr>
        </p:nvSpPr>
        <p:spPr>
          <a:solidFill>
            <a:schemeClr val="bg1">
              <a:lumMod val="90000"/>
              <a:lumOff val="10000"/>
            </a:schemeClr>
          </a:solidFill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eaLnBrk="1" hangingPunct="1"/>
            <a:r>
              <a:rPr sz="2800"/>
              <a:t>Питаются зеленые мхи так же, как другие зеленые растения. Из почвы ризоиды всасывают воду. </a:t>
            </a:r>
          </a:p>
          <a:p>
            <a:pPr marL="342900" marR="0" lvl="0" indent="-342900" eaLnBrk="1" hangingPunct="1"/>
            <a:r>
              <a:rPr sz="2800"/>
              <a:t>Из воздуха листья мхов, в клетках которых содержится хлорофилл, получают углекислый газ. В хлорофилловых зернах  в процессе фотосинтеза образуются органические вещества.</a:t>
            </a:r>
          </a:p>
        </p:txBody>
      </p:sp>
      <p:pic>
        <p:nvPicPr>
          <p:cNvPr id="129029" name="Рисунок 5" descr="doll172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7500938" y="4500562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:p15="http://schemas.microsoft.com/office/powerpoint/2012/main"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1" nodeType="click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902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902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" dur="1000"/>
                                        <p:tgtEl>
                                          <p:spTgt spid="1290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1" nodeType="clickEffect"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9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9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5" dur="1000"/>
                                        <p:tgtEl>
                                          <p:spTgt spid="129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1" nodeType="click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9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9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3" dur="1000"/>
                                        <p:tgtEl>
                                          <p:spTgt spid="129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/>
      <p:bldP spid="129028" grpId="1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14375" y="357188"/>
            <a:ext cx="73152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marL="0" marR="0" lvl="0" indent="0" eaLnBrk="1" hangingPunct="1"/>
            <a:r>
              <a:rPr b="1" i="0">
                <a:solidFill>
                  <a:schemeClr val="tx1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Размножение мхов</a:t>
            </a:r>
          </a:p>
        </p:txBody>
      </p:sp>
      <p:sp>
        <p:nvSpPr>
          <p:cNvPr id="130051" name="Содержимое 2"/>
          <p:cNvSpPr>
            <a:spLocks noGrp="1"/>
          </p:cNvSpPr>
          <p:nvPr>
            <p:ph idx="4294967295"/>
          </p:nvPr>
        </p:nvSpPr>
        <p:spPr>
          <a:xfrm>
            <a:off x="1500188" y="2000250"/>
            <a:ext cx="6215062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 b="1">
                <a:solidFill>
                  <a:srgbClr val="003399"/>
                </a:solidFill>
              </a:rPr>
              <a:t>В цикле размножения мхов наблюдается смена бесполого поколения и полового.</a:t>
            </a:r>
          </a:p>
          <a:p>
            <a:pPr lvl="0" eaLnBrk="1" hangingPunct="1"/>
            <a:r>
              <a:rPr lang="ru-RU" altLang="ru-RU" sz="2800" b="1">
                <a:solidFill>
                  <a:srgbClr val="003399"/>
                </a:solidFill>
              </a:rPr>
              <a:t>Половое поколение – это растения </a:t>
            </a:r>
            <a:r>
              <a:rPr lang="ru-RU" altLang="ru-RU" sz="2800" b="1">
                <a:solidFill>
                  <a:srgbClr val="FF0000"/>
                </a:solidFill>
              </a:rPr>
              <a:t>- гаметофиты</a:t>
            </a:r>
            <a:r>
              <a:rPr lang="ru-RU" altLang="ru-RU" sz="2800" b="1">
                <a:solidFill>
                  <a:srgbClr val="003399"/>
                </a:solidFill>
              </a:rPr>
              <a:t>, производят гаметы (половые клетки), а бесполое – </a:t>
            </a:r>
            <a:r>
              <a:rPr lang="ru-RU" altLang="ru-RU" sz="2800" b="1">
                <a:solidFill>
                  <a:srgbClr val="FF0000"/>
                </a:solidFill>
              </a:rPr>
              <a:t>спорофит</a:t>
            </a:r>
            <a:r>
              <a:rPr lang="ru-RU" altLang="ru-RU" sz="2800" b="1">
                <a:solidFill>
                  <a:srgbClr val="003399"/>
                </a:solidFill>
              </a:rPr>
              <a:t> (коробочка на верхушке растения) - споры</a:t>
            </a:r>
          </a:p>
        </p:txBody>
      </p:sp>
      <p:pic>
        <p:nvPicPr>
          <p:cNvPr id="130052" name="Picture 4"/>
          <p:cNvPicPr/>
          <p:nvPr/>
        </p:nvPicPr>
        <p:blipFill>
          <a:blip r:embed="rId3">
            <a:lum bright="-10000" contrast="40000"/>
          </a:blip>
          <a:srcRect b="26667"/>
          <a:stretch>
            <a:fillRect/>
          </a:stretch>
        </p:blipFill>
        <p:spPr>
          <a:xfrm>
            <a:off x="7699375" y="1785938"/>
            <a:ext cx="1082675" cy="435768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30053" name="Группа 14"/>
          <p:cNvGrpSpPr/>
          <p:nvPr/>
        </p:nvGrpSpPr>
        <p:grpSpPr>
          <a:xfrm>
            <a:off x="285750" y="4214812"/>
            <a:ext cx="1358900" cy="1785938"/>
            <a:chOff x="571472" y="3071810"/>
            <a:chExt cx="1716806" cy="2571768"/>
          </a:xfrm>
        </p:grpSpPr>
        <p:pic>
          <p:nvPicPr>
            <p:cNvPr id="130055" name="Picture 1" descr="20060731224210514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71472" y="3071810"/>
              <a:ext cx="1716806" cy="1571636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30056" name="Группа 44"/>
            <p:cNvGrpSpPr/>
            <p:nvPr/>
          </p:nvGrpSpPr>
          <p:grpSpPr>
            <a:xfrm>
              <a:off x="857224" y="4643446"/>
              <a:ext cx="714380" cy="1000132"/>
              <a:chOff x="857224" y="4643446"/>
              <a:chExt cx="714380" cy="1000132"/>
            </a:xfrm>
          </p:grpSpPr>
          <p:cxnSp>
            <p:nvCxnSpPr>
              <p:cNvPr id="130057" name="Прямая соединительная линия 17"/>
              <p:cNvCxnSpPr/>
              <p:nvPr/>
            </p:nvCxnSpPr>
            <p:spPr>
              <a:xfrm flipV="1">
                <a:off x="857224" y="5072074"/>
                <a:ext cx="714380" cy="357190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  <p:sp>
            <p:nvSpPr>
              <p:cNvPr id="130058" name="Овал 18"/>
              <p:cNvSpPr/>
              <p:nvPr/>
            </p:nvSpPr>
            <p:spPr>
              <a:xfrm>
                <a:off x="857224" y="4643446"/>
                <a:ext cx="642942" cy="214314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chemeClr val="bg2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Tx/>
                  <a:buFontTx/>
                  <a:buChar char="•"/>
                  <a:defRPr kumimoji="1" lang="ru-RU" altLang="en-US" sz="3200" b="0" i="0" u="none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1" lang="ru-RU" altLang="en-US" sz="2800" b="0" i="0" u="none">
                    <a:solidFill>
                      <a:schemeClr val="tx1"/>
                    </a:solidFill>
                    <a:latin typeface="+mn-lt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•"/>
                  <a:defRPr kumimoji="1" lang="ru-RU" altLang="en-US" sz="2400" b="0" i="0" u="none">
                    <a:solidFill>
                      <a:schemeClr val="tx1"/>
                    </a:solidFill>
                    <a:latin typeface="+mn-lt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–"/>
                  <a:defRPr kumimoji="1" lang="ru-RU" altLang="en-US" sz="2000" b="0" i="0" u="none">
                    <a:solidFill>
                      <a:schemeClr val="tx1"/>
                    </a:solidFill>
                    <a:latin typeface="+mn-lt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Char char="»"/>
                  <a:defRPr kumimoji="1" lang="ru-RU" altLang="en-US" sz="2000" b="0" i="0" u="none">
                    <a:solidFill>
                      <a:schemeClr val="tx1"/>
                    </a:solidFill>
                    <a:latin typeface="+mn-lt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lang="ru-RU" altLang="en-US" sz="20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lang="ru-RU" altLang="en-US" sz="20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lang="ru-RU" altLang="en-US" sz="20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lang="ru-RU" altLang="en-US" sz="20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pPr marL="0" lvl="0" indent="0">
                  <a:spcBef>
                    <a:spcPct val="0"/>
                  </a:spcBef>
                  <a:buClrTx/>
                  <a:buNone/>
                </a:pPr>
                <a:endParaRPr kumimoji="0" lang="ru-RU" altLang="ru-RU" sz="2400"/>
              </a:p>
            </p:txBody>
          </p:sp>
          <p:cxnSp>
            <p:nvCxnSpPr>
              <p:cNvPr id="130059" name="Прямая соединительная линия 19"/>
              <p:cNvCxnSpPr/>
              <p:nvPr/>
            </p:nvCxnSpPr>
            <p:spPr>
              <a:xfrm rot="16200000" flipH="1">
                <a:off x="1035821" y="5036353"/>
                <a:ext cx="357188" cy="2"/>
              </a:xfrm>
              <a:prstGeom prst="line">
                <a:avLst/>
              </a:prstGeom>
              <a:noFill/>
              <a:ln w="76200">
                <a:solidFill>
                  <a:srgbClr val="0070C0"/>
                </a:solidFill>
                <a:miter lim="800000"/>
              </a:ln>
            </p:spPr>
          </p:cxnSp>
          <p:cxnSp>
            <p:nvCxnSpPr>
              <p:cNvPr id="130060" name="Прямая соединительная линия 20"/>
              <p:cNvCxnSpPr/>
              <p:nvPr/>
            </p:nvCxnSpPr>
            <p:spPr>
              <a:xfrm rot="10800000">
                <a:off x="928662" y="5143512"/>
                <a:ext cx="571504" cy="285752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  <p:cxnSp>
            <p:nvCxnSpPr>
              <p:cNvPr id="130061" name="Прямая соединительная линия 21"/>
              <p:cNvCxnSpPr/>
              <p:nvPr/>
            </p:nvCxnSpPr>
            <p:spPr>
              <a:xfrm rot="16200000" flipV="1">
                <a:off x="892943" y="5179231"/>
                <a:ext cx="642942" cy="285752"/>
              </a:xfrm>
              <a:prstGeom prst="line">
                <a:avLst/>
              </a:prstGeom>
              <a:noFill/>
              <a:ln w="28575">
                <a:solidFill>
                  <a:srgbClr val="0070C0"/>
                </a:solidFill>
                <a:miter lim="800000"/>
              </a:ln>
            </p:spPr>
          </p:cxnSp>
        </p:grpSp>
      </p:grpSp>
      <p:pic>
        <p:nvPicPr>
          <p:cNvPr id="130054" name="Группа 25"/>
          <p:cNvPicPr/>
          <p:nvPr/>
        </p:nvPicPr>
        <p:blipFill>
          <a:blip r:embed="rId5"/>
          <a:stretch>
            <a:fillRect/>
          </a:stretch>
        </p:blipFill>
        <p:spPr>
          <a:xfrm>
            <a:off x="-12700" y="2493962"/>
            <a:ext cx="1811338" cy="19621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20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3" dur="1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0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88" y="357188"/>
            <a:ext cx="5572125" cy="8572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sz="3600"/>
              <a:t>Цикл размножения мха</a:t>
            </a:r>
          </a:p>
        </p:txBody>
      </p:sp>
      <p:sp>
        <p:nvSpPr>
          <p:cNvPr id="131075" name="Содержимое 2"/>
          <p:cNvSpPr>
            <a:spLocks noGrp="1"/>
          </p:cNvSpPr>
          <p:nvPr>
            <p:ph idx="4294967295"/>
          </p:nvPr>
        </p:nvSpPr>
        <p:spPr>
          <a:xfrm>
            <a:off x="5286375" y="1285875"/>
            <a:ext cx="3286125" cy="49291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/>
              <a:t>Из проросшей споры образуется тонкая зеленая нить. Нить ветвится, на ней появляются почки, из которых затем вырастают стебли мха с листьями.</a:t>
            </a:r>
          </a:p>
        </p:txBody>
      </p:sp>
      <p:pic>
        <p:nvPicPr>
          <p:cNvPr id="131076" name="Picture 4" descr="1000110-0864_001"/>
          <p:cNvPicPr/>
          <p:nvPr/>
        </p:nvPicPr>
        <p:blipFill>
          <a:blip r:embed="rId2"/>
          <a:srcRect t="2681"/>
          <a:stretch>
            <a:fillRect/>
          </a:stretch>
        </p:blipFill>
        <p:spPr>
          <a:xfrm>
            <a:off x="58738" y="1500188"/>
            <a:ext cx="5462588" cy="4643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1077" name="Прямоугольник 5"/>
          <p:cNvSpPr/>
          <p:nvPr/>
        </p:nvSpPr>
        <p:spPr bwMode="auto">
          <a:xfrm>
            <a:off x="5643563" y="1428750"/>
            <a:ext cx="3000375" cy="4929188"/>
          </a:xfrm>
          <a:prstGeom prst="rect">
            <a:avLst/>
          </a:prstGeom>
          <a:solidFill>
            <a:schemeClr val="bg2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/>
            <a:r>
              <a:rPr sz="2400">
                <a:latin typeface="Times New Roman" pitchFamily="18" charset="0"/>
              </a:rPr>
              <a:t>На верхушках стеблей формируются мужские (антеридии) и женские  (архегонии) половые образования, в которых созревают половые  клетки (сперматозоиды и яйцеклетки)</a:t>
            </a:r>
          </a:p>
        </p:txBody>
      </p:sp>
      <p:sp>
        <p:nvSpPr>
          <p:cNvPr id="131078" name="Прямоугольник 6"/>
          <p:cNvSpPr/>
          <p:nvPr/>
        </p:nvSpPr>
        <p:spPr bwMode="auto">
          <a:xfrm>
            <a:off x="5643563" y="1428750"/>
            <a:ext cx="3000375" cy="4929188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/>
            <a:r>
              <a:rPr sz="2400">
                <a:latin typeface="Times New Roman" pitchFamily="18" charset="0"/>
              </a:rPr>
              <a:t>Во влажной среде сперматозоиды передвигаются к яйцеклеткам, происходит  их слияние –оплодо-творение.  В резуль-тате этого на жен-ском гаметофите развивается коро-бочка  на ножке – спорофит (бесполое поколение мха)</a:t>
            </a:r>
          </a:p>
        </p:txBody>
      </p:sp>
      <p:sp>
        <p:nvSpPr>
          <p:cNvPr id="131079" name="Прямоугольник 7"/>
          <p:cNvSpPr/>
          <p:nvPr/>
        </p:nvSpPr>
        <p:spPr bwMode="auto">
          <a:xfrm>
            <a:off x="5643563" y="1428750"/>
            <a:ext cx="3000375" cy="492918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/>
            <a:r>
              <a:rPr sz="2400" b="1">
                <a:solidFill>
                  <a:srgbClr val="0D0D0D"/>
                </a:solidFill>
                <a:latin typeface="Times New Roman" pitchFamily="18" charset="0"/>
              </a:rPr>
              <a:t>В коробочке-спорофите  созревают  споры, прорастающие во влажной  почве в тонкую , похожую на водоросль , нить –протонему, и жизненный цикл повторяется сначала</a:t>
            </a:r>
            <a:r>
              <a:rPr sz="2400">
                <a:solidFill>
                  <a:srgbClr val="0D0D0D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131080" name="Рисунок 16" descr="doll172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8001000" y="4883150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31081" name="Прямая со стрелкой 28"/>
          <p:cNvCxnSpPr/>
          <p:nvPr/>
        </p:nvCxnSpPr>
        <p:spPr>
          <a:xfrm rot="5400000" flipH="1" flipV="1">
            <a:off x="1064419" y="5436394"/>
            <a:ext cx="400050" cy="385762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20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grpId="0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nodeType="click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6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1" nodeType="click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4" dur="10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childTnLst>
                                    <p:animMotion origin="layout" path="M 6.38889E-06 4.07407E-06 C -0.00173 -0.00648 -0.00555 -0.01528 -0.00937 -0.02014 C -0.00971 -0.02176 -0.00971 -0.02338 -0.01041 -0.02477 C -0.01093 -0.02616 -0.01249 -0.02662 -0.01284 -0.02801 C -0.01544 -0.03704 -0.0151 -0.04815 -0.01735 -0.05741 C -0.01787 -0.05972 -0.01909 -0.06157 -0.01978 -0.06366 C -0.021 -0.06759 -0.02065 -0.07222 -0.02204 -0.07593 C -0.02308 -0.07894 -0.02534 -0.08102 -0.02673 -0.0838 C -0.02985 -0.09977 -0.03714 -0.10926 -0.04652 -0.11945 C -0.05069 -0.12407 -0.05537 -0.125 -0.05937 -0.13032 C -0.06076 -0.13634 -0.06544 -0.14074 -0.06857 -0.14583 C -0.07013 -0.14838 -0.07326 -0.15347 -0.07326 -0.15347" ptsTypes="">
                                      <p:cBhvr additive="base">
                                        <p:cTn id="48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childTnLst>
                                    <p:animMotion origin="layout" path="M -0.07326 -0.15324 C -0.07274 -0.17384 -0.07396 -0.20579 -0.0651 -0.22616 C -0.06198 -0.23357 -0.05712 -0.24074 -0.05347 -0.24792 C -0.04861 -0.25741 -0.04427 -0.26667 -0.03941 -0.27593 C -0.03784 -0.27894 -0.03646 -0.28218 -0.03489 -0.28519 C -0.03333 -0.2882 -0.02899 -0.29283 -0.02899 -0.29283 C -0.02604 -0.30093 -0.02361 -0.30162 -0.01736 -0.30371 C -0.00017 -0.31968 0.05174 -0.31736 0.06285 -0.31759 C 0.06788 -0.32107 0.0658 -0.32083 0.06858 -0.32083" ptsTypes="">
                                      <p:cBhvr additive="base">
                                        <p:cTn id="53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2" nodeType="clickEffect"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1" dur="1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childTnLst>
                                    <p:animMotion origin="layout" path="M 0.06858 -0.32083 C 0.07188 -0.3169 0.07275 -0.31088 0.0757 -0.30695 C 0.08108 -0.29977 0.08976 -0.29375 0.09532 -0.28681 C 0.10764 -0.27153 0.12309 -0.25695 0.13959 -0.25116 C 0.15104 -0.24074 0.1632 -0.22778 0.17674 -0.22315 C 0.18472 -0.2132 0.1941 -0.21134 0.20469 -0.20926 C 0.21233 -0.20625 0.22014 -0.20486 0.22795 -0.20301 C 0.23229 -0.20208 0.23681 -0.19769 0.2408 -0.19699 C 0.24722 -0.19583 0.25382 -0.19583 0.26042 -0.19537 C 0.26163 -0.18565 0.26163 -0.18287 0.26163 -0.1875" ptsTypes="">
                                      <p:cBhvr additive="base">
                                        <p:cTn id="66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childTnLst>
                                    <p:animMotion origin="layout" path="M 0.26163 -0.1875 C 0.26857 -0.17824 0.28333 -0.18055 0.29201 -0.17963 C 0.31337 -0.18009 0.34583 -0.16319 0.36284 -0.1875 C 0.36406 -0.19213 0.36475 -0.19699 0.36632 -0.20139 C 0.36857 -0.20717 0.371 -0.20717 0.371 -0.21389" ptsTypes="">
                                      <p:cBhvr additive="base">
                                        <p:cTn id="71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3" nodeType="clickEffect"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79" dur="10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nodeType="clickEffect">
                                  <p:childTnLst>
                                    <p:animMotion origin="layout" path="M 0.37101 -0.21388 C 0.36407 -0.21666 0.36893 -0.21921 0.36407 -0.22476 C 0.36199 -0.22708 0.35713 -0.23078 0.35713 -0.23078 C 0.35018 -0.24513 0.33525 -0.25879 0.32449 -0.26805 C 0.31893 -0.27962 0.31147 -0.29351 0.30122 -0.29745 C 0.29671 -0.3037 0.29289 -0.30995 0.28855 -0.3162 C 0.28595 -0.32615 0.28004 -0.33194 0.27449 -0.33935 C 0.27188 -0.34282 0.27032 -0.34675 0.26754 -0.35022 C 0.26633 -0.35532 0.26772 -0.35485 0.26529 -0.35485" ptsTypes="">
                                      <p:cBhvr additive="base">
                                        <p:cTn id="84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nodeType="clickEffect">
                                  <p:childTnLst>
                                    <p:animMotion origin="layout" path="M 0.26528 -0.35485 C 0.25973 -0.34698 0.26667 -0.35578 0.25956 -0.35022 C 0.25713 -0.34837 0.25539 -0.34282 0.25365 -0.34073 C 0.25157 -0.33819 0.24897 -0.3368 0.24671 -0.33471 C 0.24445 -0.33263 0.23976 -0.32846 0.23976 -0.32846 C 0.23785 -0.31897 0.23473 -0.30995 0.23039 -0.30208 C 0.22952 -0.29721 0.22865 -0.28958 0.22692 -0.28495 C 0.22275 -0.27407 0.21563 -0.26527 0.21181 -0.25393 C 0.20886 -0.24536 0.20765 -0.2361 0.20487 -0.22754 C 0.20157 -0.21712 0.19775 -0.20694 0.19445 -0.19675 C 0.1915 -0.18796 0.19028 -0.17846 0.18629 -0.17036 C 0.18334 -0.15509 0.18664 -0.13888 0.17813 -0.12684 C 0.17674 -0.1199 0.17518 -0.11828 0.17223 -0.11296 C 0.17049 -0.10995 0.16858 -0.10717 0.16772 -0.1037 C 0.16737 -0.10208 0.16719 -0.10046 0.1665 -0.09907 C 0.16494 -0.09559 0.16164 -0.09259 0.15956 -0.08958 C 0.1599 -0.08796 0.16077 -0.08495 0.16077 -0.08495" ptsTypes="">
                                      <p:cBhvr additive="base">
                                        <p:cTn id="89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4" nodeType="clickEffect">
                                  <p:childTnLst>
                                    <p:set>
                                      <p:cBhvr additive="base"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7" dur="1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nodeType="clickEffect">
                                  <p:childTnLst>
                                    <p:animMotion origin="layout" path="M 0.16077 -0.08472 C 0.15348 -0.08171 0.14601 -0.08171 0.13872 -0.0787 C 0.13247 -0.07268 0.13646 -0.07638 0.12587 -0.06921 C 0.11823 -0.06411 0.12674 -0.06851 0.11893 -0.06157 C 0.11389 -0.05694 0.10868 -0.05347 0.10261 -0.05231 C 0.09827 -0.04606 0.09184 -0.04444 0.08629 -0.03981 C 0.07813 -0.03286 0.07049 -0.0243 0.06198 -0.01805 C 0.05382 -0.01203 0.05868 -0.01735 0.05139 -0.01342 C 0.04375 -0.00925 0.0375 -0.00509 0.02934 -0.00254 C 0.02587 -0.00138 0.01893 0.00047 0.01893 0.00047 C 0.0125 0.00602 0.01181 0.00741 0.00382 0.00973 C 0.00261 0.01135 -0.00555 0.01922 -0.00555 0.01436" ptsTypes="">
                                      <p:cBhvr additive="base">
                                        <p:cTn id="102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nodeType="clickEffect">
                                  <p:childTnLst>
                                    <p:animMotion origin="layout" path="M 5.55556E-07 4.07407E-06 C -0.00104 -0.00857 -0.00121 -0.01713 -0.0059 -0.02338 C -0.00729 -0.03171 -0.01145 -0.03727 -0.0151 -0.04491 C -0.02013 -0.05556 -0.02309 -0.0713 -0.02795 -0.08218 C -0.0302 -0.08704 -0.03316 -0.09051 -0.03489 -0.09607 C -0.03732 -0.10394 -0.03958 -0.11204 -0.04427 -0.11782 C -0.04566 -0.12407 -0.04722 -0.12662 -0.05121 -0.13032 C -0.05225 -0.13495 -0.05399 -0.14005 -0.0559 -0.14421 C -0.05711 -0.14699 -0.06041 -0.15208 -0.06041 -0.15208" ptsTypes="">
                                      <p:cBhvr additive="base">
                                        <p:cTn id="107" dur="20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/>
      <p:bldP spid="131075" grpId="1" build="p"/>
      <p:bldP spid="131077" grpId="2" animBg="1"/>
      <p:bldP spid="131078" grpId="3" animBg="1"/>
      <p:bldP spid="131079" grpId="4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endParaRPr lang="ru-RU" altLang="ru-RU"/>
          </a:p>
        </p:txBody>
      </p:sp>
      <p:pic>
        <p:nvPicPr>
          <p:cNvPr id="132099" name="Picture 5" descr="первые растения суши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01125" cy="6751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2100" name="Содержимое 5"/>
          <p:cNvSpPr>
            <a:spLocks noGrp="1"/>
          </p:cNvSpPr>
          <p:nvPr>
            <p:ph idx="4294967295"/>
          </p:nvPr>
        </p:nvSpPr>
        <p:spPr>
          <a:xfrm>
            <a:off x="285750" y="5857875"/>
            <a:ext cx="4500562" cy="571500"/>
          </a:xfrm>
          <a:prstGeom prst="rect">
            <a:avLst/>
          </a:prstGeom>
          <a:solidFill>
            <a:schemeClr val="bg2"/>
          </a:solidFill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b="1">
                <a:solidFill>
                  <a:srgbClr val="FF0000"/>
                </a:solidFill>
              </a:rPr>
              <a:t>Происхождение мхов</a:t>
            </a:r>
          </a:p>
        </p:txBody>
      </p:sp>
      <p:sp>
        <p:nvSpPr>
          <p:cNvPr id="132101" name="Прямоугольник 6"/>
          <p:cNvSpPr/>
          <p:nvPr/>
        </p:nvSpPr>
        <p:spPr>
          <a:xfrm>
            <a:off x="678654" y="1124744"/>
            <a:ext cx="7643813" cy="18161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eaLnBrk="1" hangingPunct="1"/>
            <a:r>
              <a:rPr sz="2800" b="1" dirty="0">
                <a:solidFill>
                  <a:srgbClr val="0D0D0D"/>
                </a:solidFill>
                <a:latin typeface="Times New Roman" pitchFamily="18" charset="0"/>
              </a:rPr>
              <a:t>Зеленая тонкая нить, вырастающая из споры мха, по своему строению очень похожа на нитчатую зеленую водоросль. Это говорит о родстве мха с водорослями.</a:t>
            </a:r>
          </a:p>
        </p:txBody>
      </p:sp>
      <p:sp>
        <p:nvSpPr>
          <p:cNvPr id="132102" name="Содержимое 2"/>
          <p:cNvSpPr txBox="1"/>
          <p:nvPr/>
        </p:nvSpPr>
        <p:spPr bwMode="auto">
          <a:xfrm>
            <a:off x="179512" y="3140968"/>
            <a:ext cx="7486650" cy="2143125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342900" marR="0" lvl="0" indent="-342900" eaLnBrk="1" hangingPunct="1">
              <a:spcBef>
                <a:spcPct val="20000"/>
              </a:spcBef>
              <a:buChar char="•"/>
            </a:pPr>
            <a:r>
              <a:rPr sz="2400" b="1" dirty="0">
                <a:solidFill>
                  <a:srgbClr val="0D0D0D"/>
                </a:solidFill>
                <a:latin typeface="Times New Roman" pitchFamily="18" charset="0"/>
              </a:rPr>
              <a:t>Но мхи не являются прямыми потомками водорослей, мхи произошли от псилофитов </a:t>
            </a:r>
            <a:r>
              <a:rPr lang="en-US" sz="2400" b="1" smtClean="0">
                <a:solidFill>
                  <a:srgbClr val="0D0D0D"/>
                </a:solidFill>
                <a:latin typeface="Times New Roman" pitchFamily="18" charset="0"/>
              </a:rPr>
              <a:t>-</a:t>
            </a:r>
            <a:r>
              <a:rPr sz="2400" b="1" smtClean="0">
                <a:solidFill>
                  <a:srgbClr val="0D0D0D"/>
                </a:solidFill>
                <a:latin typeface="Times New Roman" pitchFamily="18" charset="0"/>
              </a:rPr>
              <a:t> </a:t>
            </a:r>
            <a:r>
              <a:rPr sz="2400" b="1" dirty="0">
                <a:solidFill>
                  <a:srgbClr val="0D0D0D"/>
                </a:solidFill>
                <a:latin typeface="Times New Roman" pitchFamily="18" charset="0"/>
              </a:rPr>
              <a:t>первых наземных растений, вымерших много миллионов лет назад. </a:t>
            </a:r>
          </a:p>
          <a:p>
            <a:pPr marL="342900" marR="0" lvl="0" indent="-342900" eaLnBrk="1" hangingPunct="1">
              <a:spcBef>
                <a:spcPct val="20000"/>
              </a:spcBef>
              <a:buChar char="•"/>
            </a:pPr>
            <a:r>
              <a:rPr sz="2400" b="1" dirty="0">
                <a:solidFill>
                  <a:srgbClr val="0D0D0D"/>
                </a:solidFill>
                <a:latin typeface="Times New Roman" pitchFamily="18" charset="0"/>
              </a:rPr>
              <a:t>Мхи </a:t>
            </a:r>
            <a:r>
              <a:rPr lang="en-US" sz="2400" b="1" dirty="0" smtClean="0">
                <a:solidFill>
                  <a:srgbClr val="0D0D0D"/>
                </a:solidFill>
                <a:latin typeface="Times New Roman" pitchFamily="18" charset="0"/>
              </a:rPr>
              <a:t>-</a:t>
            </a:r>
            <a:r>
              <a:rPr sz="2400" b="1" dirty="0" smtClean="0">
                <a:solidFill>
                  <a:srgbClr val="0D0D0D"/>
                </a:solidFill>
                <a:latin typeface="Times New Roman" pitchFamily="18" charset="0"/>
              </a:rPr>
              <a:t> </a:t>
            </a:r>
            <a:r>
              <a:rPr sz="2400" b="1" dirty="0">
                <a:solidFill>
                  <a:srgbClr val="0D0D0D"/>
                </a:solidFill>
                <a:latin typeface="Times New Roman" pitchFamily="18" charset="0"/>
              </a:rPr>
              <a:t>уже типичные  наземные растения</a:t>
            </a:r>
            <a:r>
              <a:rPr sz="2800" b="1" dirty="0">
                <a:solidFill>
                  <a:srgbClr val="0D0D0D"/>
                </a:solidFill>
                <a:latin typeface="Times New Roman" pitchFamily="18" charset="0"/>
              </a:rPr>
              <a:t>.</a:t>
            </a:r>
          </a:p>
        </p:txBody>
      </p:sp>
      <p:pic>
        <p:nvPicPr>
          <p:cNvPr id="132103" name="Рисунок 8" descr="doll172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7743825" y="4714875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:p15="http://schemas.microsoft.com/office/powerpoint/2012/main" xmlns="">
      <p:transition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10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210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21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21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9" presetClass="entr" presetSubtype="0" accel="100000" fill="hold" grpId="0" nodeType="clickEffect"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2" nodeType="clickEffect"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0" dur="1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grpId="1" nodeType="clickEffect">
                                  <p:childTnLst>
                                    <p:animEffect transition="out" filter="blinds(horizontal)">
                                      <p:cBhvr additive="base">
                                        <p:cTn id="45" dur="5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3" nodeType="clickEffect"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4" dur="1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 uiExpand="1" build="p" animBg="1"/>
      <p:bldP spid="132101" grpId="1" animBg="1"/>
      <p:bldP spid="132101" grpId="2" animBg="1"/>
      <p:bldP spid="132102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625" y="142875"/>
            <a:ext cx="77724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1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/>
              </a:defRPr>
            </a:lvl9pPr>
          </a:lstStyle>
          <a:p>
            <a:pPr marL="0" marR="0" lvl="0" indent="0" eaLnBrk="1" hangingPunct="1"/>
            <a:r>
              <a:rPr sz="4000">
                <a:effectLst>
                  <a:outerShdw blurRad="38100" dist="38100" dir="2700000" algn="tl">
                    <a:schemeClr val="bg2"/>
                  </a:outerShdw>
                </a:effectLst>
              </a:rPr>
              <a:t>Сфагнум – белый торфяной мох</a:t>
            </a:r>
          </a:p>
        </p:txBody>
      </p:sp>
      <p:sp>
        <p:nvSpPr>
          <p:cNvPr id="133123" name="Содержимое 13"/>
          <p:cNvSpPr>
            <a:spLocks noGrp="1"/>
          </p:cNvSpPr>
          <p:nvPr>
            <p:ph idx="4294967295"/>
          </p:nvPr>
        </p:nvSpPr>
        <p:spPr>
          <a:xfrm>
            <a:off x="3357562" y="1785938"/>
            <a:ext cx="5600700" cy="41433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400" b="1">
                <a:solidFill>
                  <a:srgbClr val="002060"/>
                </a:solidFill>
              </a:rPr>
              <a:t>Стебель сфагнума невысокий, ветвистый. Боковые побеги, густо покрытые  плоскими листочками, располагаются мутовками. </a:t>
            </a:r>
          </a:p>
          <a:p>
            <a:pPr lvl="0" eaLnBrk="1" hangingPunct="1"/>
            <a:r>
              <a:rPr lang="ru-RU" altLang="ru-RU" sz="2400" b="1">
                <a:solidFill>
                  <a:srgbClr val="002060"/>
                </a:solidFill>
              </a:rPr>
              <a:t>Листья состоят из одного слоя клеток. Среди них можно обнаружить клетки двух типов - мёртвые, заполненные водой или воздухом (они придают мху беловатую окраску ) и живые зелёные с хлорофиллом.</a:t>
            </a:r>
          </a:p>
        </p:txBody>
      </p:sp>
      <p:pic>
        <p:nvPicPr>
          <p:cNvPr id="133124" name="Picture 3"/>
          <p:cNvPicPr/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357438" y="2000250"/>
            <a:ext cx="1185862" cy="1695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25" name="Picture 7" descr="сфагнум 2"/>
          <p:cNvPicPr/>
          <p:nvPr/>
        </p:nvPicPr>
        <p:blipFill>
          <a:blip r:embed="rId3"/>
          <a:srcRect l="10715" r="14285"/>
          <a:stretch>
            <a:fillRect/>
          </a:stretch>
        </p:blipFill>
        <p:spPr>
          <a:xfrm>
            <a:off x="642938" y="1143000"/>
            <a:ext cx="1500188" cy="5014912"/>
          </a:xfrm>
          <a:prstGeom prst="rect">
            <a:avLst/>
          </a:prstGeom>
          <a:noFill/>
          <a:ln w="6350">
            <a:solidFill>
              <a:prstClr val="black"/>
            </a:solidFill>
            <a:miter lim="800000"/>
          </a:ln>
        </p:spPr>
      </p:pic>
      <p:pic>
        <p:nvPicPr>
          <p:cNvPr id="133126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2357438" y="3929062"/>
            <a:ext cx="1143000" cy="151765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33127" name="Прямая со стрелкой 18"/>
          <p:cNvCxnSpPr/>
          <p:nvPr/>
        </p:nvCxnSpPr>
        <p:spPr>
          <a:xfrm rot="5400000" flipH="1" flipV="1">
            <a:off x="1928812" y="2643188"/>
            <a:ext cx="857250" cy="71437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33128" name="Прямая со стрелкой 20"/>
          <p:cNvCxnSpPr/>
          <p:nvPr/>
        </p:nvCxnSpPr>
        <p:spPr>
          <a:xfrm rot="16200000" flipH="1">
            <a:off x="1750219" y="3750469"/>
            <a:ext cx="1071562" cy="5715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1" dur="500"/>
                                        <p:tgtEl>
                                          <p:spTgt spid="13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6" dur="1000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4" dur="1000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3" dur="500"/>
                                        <p:tgtEl>
                                          <p:spTgt spid="13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9" dur="500"/>
                                        <p:tgtEl>
                                          <p:spTgt spid="13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5" dur="5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1" dur="5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Содержимое 2"/>
          <p:cNvSpPr>
            <a:spLocks noGrp="1"/>
          </p:cNvSpPr>
          <p:nvPr>
            <p:ph idx="4294967295"/>
          </p:nvPr>
        </p:nvSpPr>
        <p:spPr>
          <a:xfrm>
            <a:off x="457200" y="500063"/>
            <a:ext cx="8229600" cy="5929312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8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Tahoma" pitchFamily="34" charset="0"/>
              <a:buChar char="–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kumimoji="0" lang="ru-RU" altLang="en-US" sz="2000" b="0" i="0" u="none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itchFamily="2" charset="2"/>
              <a:buChar char="v"/>
              <a:defRPr lang="ru-RU" altLang="en-US"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342900" marR="0" lvl="0" indent="-342900" eaLnBrk="1" hangingPunct="1"/>
            <a:r>
              <a:rPr sz="2000">
                <a:effectLst>
                  <a:outerShdw blurRad="38100" dist="38100" dir="2700000" algn="tl">
                    <a:schemeClr val="bg2"/>
                  </a:outerShdw>
                </a:effectLst>
              </a:rPr>
              <a:t>	</a:t>
            </a:r>
            <a:r>
              <a:rPr sz="2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Водоносные клетки имеют поры, через которые впитывают, как губка, атмосферную влагу и минеральные соли . Во время дождя сфагнум увеличивает свою массу в 30 раз. </a:t>
            </a:r>
          </a:p>
          <a:p>
            <a:pPr marL="342900" marR="0" lvl="0" indent="-342900" eaLnBrk="1" hangingPunct="1"/>
            <a:r>
              <a:rPr sz="2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В клетках, содержащих хлорофилл, происходит фотосинтез.</a:t>
            </a:r>
          </a:p>
          <a:p>
            <a:pPr marL="342900" marR="0" lvl="0" indent="-342900" eaLnBrk="1" hangingPunct="1"/>
            <a:r>
              <a:rPr sz="2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Ризоиды у сфагнума отсутствуют. Нижняя часть стебля погружена в воду и постепенно отмирает, в то время как верхняя — нарастает.</a:t>
            </a:r>
          </a:p>
          <a:p>
            <a:pPr marL="342900" marR="0" lvl="0" indent="-342900" eaLnBrk="1" hangingPunct="1"/>
            <a:r>
              <a:rPr sz="2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Сфагнум способен разрастаться на поверхности водоёмов, постепенно превращая их в болото.</a:t>
            </a:r>
          </a:p>
        </p:txBody>
      </p:sp>
      <p:pic>
        <p:nvPicPr>
          <p:cNvPr id="134147" name="Picture 12"/>
          <p:cNvPicPr/>
          <p:nvPr/>
        </p:nvPicPr>
        <p:blipFill>
          <a:blip r:embed="rId2"/>
          <a:stretch>
            <a:fillRect/>
          </a:stretch>
        </p:blipFill>
        <p:spPr>
          <a:xfrm>
            <a:off x="7358062" y="4214812"/>
            <a:ext cx="1428750" cy="2463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:p15="http://schemas.microsoft.com/office/powerpoint/2012/main" xmlns="">
      <p:transition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4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4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4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00062" y="214312"/>
            <a:ext cx="7958138" cy="7858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sz="2400"/>
              <a:t>           </a:t>
            </a:r>
            <a:r>
              <a:rPr lang="ru-RU" altLang="ru-RU" sz="2400" b="1">
                <a:solidFill>
                  <a:srgbClr val="003399"/>
                </a:solidFill>
              </a:rPr>
              <a:t>И ребята решили работать вместе. Для этого </a:t>
            </a:r>
            <a:br>
              <a:rPr lang="ru-RU" altLang="ru-RU" sz="2400" b="1">
                <a:solidFill>
                  <a:srgbClr val="003399"/>
                </a:solidFill>
              </a:rPr>
            </a:br>
            <a:r>
              <a:rPr lang="ru-RU" altLang="ru-RU" sz="2400" b="1">
                <a:solidFill>
                  <a:srgbClr val="003399"/>
                </a:solidFill>
              </a:rPr>
              <a:t>           составили план своих действий.</a:t>
            </a:r>
          </a:p>
        </p:txBody>
      </p:sp>
      <p:pic>
        <p:nvPicPr>
          <p:cNvPr id="135171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785812" y="1143000"/>
            <a:ext cx="7346950" cy="55006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5172" name="Рисунок 4" descr="doll172[1].gif"/>
          <p:cNvPicPr/>
          <p:nvPr/>
        </p:nvPicPr>
        <p:blipFill>
          <a:blip r:embed="rId4"/>
          <a:stretch>
            <a:fillRect/>
          </a:stretch>
        </p:blipFill>
        <p:spPr>
          <a:xfrm>
            <a:off x="3643312" y="4000500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5173" name="Picture 5" descr="J0283636"/>
          <p:cNvPicPr/>
          <p:nvPr/>
        </p:nvPicPr>
        <p:blipFill>
          <a:blip r:embed="rId5"/>
          <a:stretch>
            <a:fillRect/>
          </a:stretch>
        </p:blipFill>
        <p:spPr>
          <a:xfrm>
            <a:off x="1071562" y="4286250"/>
            <a:ext cx="1249362" cy="2120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5174" name="Picture 1" descr="G:\Биология\Мои рисунки\ANIMATED\анимация\doll178[1].gif"/>
          <p:cNvPicPr/>
          <p:nvPr/>
        </p:nvPicPr>
        <p:blipFill>
          <a:blip r:embed="rId6"/>
          <a:stretch>
            <a:fillRect/>
          </a:stretch>
        </p:blipFill>
        <p:spPr>
          <a:xfrm>
            <a:off x="5786438" y="4357688"/>
            <a:ext cx="1285875" cy="2143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5175" name="Скругленная прямоугольная выноска 7"/>
          <p:cNvSpPr/>
          <p:nvPr/>
        </p:nvSpPr>
        <p:spPr>
          <a:xfrm>
            <a:off x="214312" y="1500188"/>
            <a:ext cx="3929062" cy="1714500"/>
          </a:xfrm>
          <a:prstGeom prst="wedgeRoundRectCallout">
            <a:avLst>
              <a:gd name="adj1" fmla="val 44778"/>
              <a:gd name="adj2" fmla="val 131514"/>
              <a:gd name="adj3" fmla="val 16667"/>
            </a:avLst>
          </a:prstGeom>
          <a:blipFill rotWithShape="1">
            <a:blip r:embed="rId7"/>
            <a:tile tx="0" ty="0" sx="100000" sy="100000" flip="none" algn="tl"/>
          </a:blipFill>
          <a:ln>
            <a:solidFill>
              <a:schemeClr val="tx1"/>
            </a:solidFill>
            <a:round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ru-RU" altLang="ru-RU" sz="1800" b="1">
                <a:ea typeface="Times New Roman" pitchFamily="18" charset="0"/>
              </a:rPr>
              <a:t>Мы узнали о мхах много интересного. Моховидных в мире насчитывается около 25000 видов. Интересно узнать об их значении в природе и жизни человека</a:t>
            </a:r>
            <a:endParaRPr kumimoji="0" lang="ru-RU" altLang="ru-RU" sz="1800" b="1"/>
          </a:p>
        </p:txBody>
      </p:sp>
      <p:sp>
        <p:nvSpPr>
          <p:cNvPr id="135176" name="Скругленная прямоугольная выноска 10"/>
          <p:cNvSpPr/>
          <p:nvPr/>
        </p:nvSpPr>
        <p:spPr>
          <a:xfrm>
            <a:off x="4643438" y="2000250"/>
            <a:ext cx="3286125" cy="1571625"/>
          </a:xfrm>
          <a:prstGeom prst="wedgeRoundRectCallout">
            <a:avLst>
              <a:gd name="adj1" fmla="val -4542"/>
              <a:gd name="adj2" fmla="val 143685"/>
              <a:gd name="adj3" fmla="val 16667"/>
            </a:avLst>
          </a:prstGeom>
          <a:blipFill rotWithShape="1">
            <a:blip r:embed="rId7"/>
            <a:tile tx="0" ty="0" sx="100000" sy="100000" flip="none" algn="tl"/>
          </a:blipFill>
          <a:ln>
            <a:solidFill>
              <a:schemeClr val="tx1"/>
            </a:solidFill>
            <a:round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kumimoji="0" lang="ru-RU" altLang="ru-RU" sz="1800" b="1"/>
              <a:t>А мне интересно составить вопросы, по которым узнаем , как   ребята в классе справились  с домашним заданием.</a:t>
            </a:r>
          </a:p>
        </p:txBody>
      </p:sp>
      <p:sp>
        <p:nvSpPr>
          <p:cNvPr id="135177" name="Скругленная прямоугольная выноска 8"/>
          <p:cNvSpPr/>
          <p:nvPr/>
        </p:nvSpPr>
        <p:spPr>
          <a:xfrm>
            <a:off x="2857500" y="2571750"/>
            <a:ext cx="3286125" cy="1571625"/>
          </a:xfrm>
          <a:prstGeom prst="wedgeRoundRectCallout">
            <a:avLst>
              <a:gd name="adj1" fmla="val -71843"/>
              <a:gd name="adj2" fmla="val 90236"/>
              <a:gd name="adj3" fmla="val 16667"/>
            </a:avLst>
          </a:prstGeom>
          <a:blipFill rotWithShape="1">
            <a:blip r:embed="rId7"/>
            <a:tile tx="0" ty="0" sx="100000" sy="100000" flip="none" algn="tl"/>
          </a:blipFill>
          <a:ln>
            <a:solidFill>
              <a:schemeClr val="tx1"/>
            </a:solidFill>
            <a:round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kumimoji="0" lang="ru-RU" altLang="ru-RU" sz="1800" b="1"/>
              <a:t>А я нашу работу оформлю на компьютере  в виде презентации. И мы  в школе получим высокие оценки по этой теме.</a:t>
            </a:r>
          </a:p>
        </p:txBody>
      </p:sp>
      <p:sp>
        <p:nvSpPr>
          <p:cNvPr id="135178" name="Скругленная прямоугольная выноска 9"/>
          <p:cNvSpPr/>
          <p:nvPr/>
        </p:nvSpPr>
        <p:spPr>
          <a:xfrm>
            <a:off x="1214438" y="2143125"/>
            <a:ext cx="2490788" cy="776288"/>
          </a:xfrm>
          <a:prstGeom prst="wedgeRoundRectCallout">
            <a:avLst>
              <a:gd name="adj1" fmla="val 61625"/>
              <a:gd name="adj2" fmla="val 275171"/>
              <a:gd name="adj3" fmla="val 16667"/>
            </a:avLst>
          </a:prstGeom>
          <a:blipFill rotWithShape="1">
            <a:blip r:embed="rId7"/>
            <a:tile tx="0" ty="0" sx="100000" sy="100000" flip="none" algn="tl"/>
          </a:blipFill>
          <a:ln>
            <a:solidFill>
              <a:schemeClr val="tx1"/>
            </a:solidFill>
            <a:round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90000"/>
              <a:buFont typeface="Monotype Sorts"/>
              <a:buChar char="4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FontTx/>
              <a:buNone/>
            </a:pPr>
            <a:r>
              <a:rPr kumimoji="0" lang="ru-RU" altLang="ru-RU" sz="1800" b="1"/>
              <a:t>Ну, что  же, за работу, друзья!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:p15="http://schemas.microsoft.com/office/powerpoint/2012/main" xmlns="">
      <p:transition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2" nodeType="clickEffect"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" dur="5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xit" presetSubtype="0" decel="100000" fill="hold" grpId="1" nodeType="clickEffect"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base">
                                        <p:cTn id="26" dur="5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4" presetClass="entr" presetSubtype="0" accel="100000" fill="hold" grpId="4" nodeType="clickEffect"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7" dur="5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xit" presetSubtype="0" decel="100000" fill="hold" nodeType="clickEffect"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base">
                                        <p:cTn id="46" dur="5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4" presetClass="entr" presetSubtype="0" accel="100000" fill="hold" grpId="6" nodeType="clickEffect"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7" dur="5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4" presetClass="exit" presetSubtype="0" decel="100000" fill="hold" nodeType="clickEffect"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base">
                                        <p:cTn id="66" dur="5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4" presetClass="entr" presetSubtype="0" accel="100000" fill="hold" grpId="8" nodeType="clickEffect"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77" dur="500"/>
                                        <p:tgtEl>
                                          <p:spTgt spid="13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4" presetClass="exit" presetSubtype="0" decel="100000" fill="hold" nodeType="clickEffect"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base">
                                        <p:cTn id="86" dur="500"/>
                                        <p:tgtEl>
                                          <p:spTgt spid="135178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/>
      <p:bldP spid="135175" grpId="1" animBg="1"/>
      <p:bldP spid="135175" grpId="2" animBg="1"/>
      <p:bldP spid="135176" grpId="3"/>
      <p:bldP spid="135176" grpId="4" animBg="1"/>
      <p:bldP spid="135177" grpId="5"/>
      <p:bldP spid="135177" grpId="6" animBg="1"/>
      <p:bldP spid="135178" grpId="7"/>
      <p:bldP spid="135178" grpId="8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214938" y="609600"/>
            <a:ext cx="3243262" cy="24622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defRPr>
            </a:lvl9pPr>
          </a:lstStyle>
          <a:p>
            <a:pPr lvl="0" eaLnBrk="1" hangingPunct="1"/>
            <a:r>
              <a:rPr lang="ru-RU" altLang="ru-RU" sz="3600" b="1">
                <a:solidFill>
                  <a:srgbClr val="FFFF00"/>
                </a:solidFill>
              </a:rPr>
              <a:t>Планетарная роль мхов</a:t>
            </a:r>
          </a:p>
        </p:txBody>
      </p:sp>
      <p:sp>
        <p:nvSpPr>
          <p:cNvPr id="136195" name="Содержимое 2"/>
          <p:cNvSpPr>
            <a:spLocks noGrp="1"/>
          </p:cNvSpPr>
          <p:nvPr>
            <p:ph idx="4294967295"/>
          </p:nvPr>
        </p:nvSpPr>
        <p:spPr>
          <a:xfrm>
            <a:off x="857250" y="3714750"/>
            <a:ext cx="7600950" cy="238125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eaLnBrk="1" hangingPunct="1">
              <a:lnSpc>
                <a:spcPct val="90000"/>
              </a:lnSpc>
            </a:pPr>
            <a:r>
              <a:t>Как и другие растения, мхи в процессе фотосинтеза создают органические вещества из неорганических, при этом обогащают атмосферу кислородом.</a:t>
            </a:r>
          </a:p>
        </p:txBody>
      </p:sp>
      <p:pic>
        <p:nvPicPr>
          <p:cNvPr id="13619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500062" y="214312"/>
            <a:ext cx="4572000" cy="3429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6197" name="Рисунок 4" descr="doll172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7743825" y="4429125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grpId="0" nodeType="click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9" dur="5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entr" presetSubtype="0" decel="100000" fill="hold" grpId="1" nodeType="clickEffect"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4" dur="10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  <p:bldP spid="136195" grpI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28938" y="292100"/>
            <a:ext cx="5757862" cy="5651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b="1">
                <a:solidFill>
                  <a:srgbClr val="FFC000"/>
                </a:solidFill>
              </a:rPr>
              <a:t>Значение мхов</a:t>
            </a:r>
          </a:p>
        </p:txBody>
      </p:sp>
      <p:sp>
        <p:nvSpPr>
          <p:cNvPr id="137219" name="Содержимое 11"/>
          <p:cNvSpPr>
            <a:spLocks noGrp="1"/>
          </p:cNvSpPr>
          <p:nvPr>
            <p:ph idx="4294967295"/>
          </p:nvPr>
        </p:nvSpPr>
        <p:spPr>
          <a:xfrm>
            <a:off x="457200" y="1143000"/>
            <a:ext cx="8229600" cy="4876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400"/>
              <a:t>Заболачивая почву, Зеленые мхи делают её малопригодной для сельскохозяйственного использования. </a:t>
            </a:r>
          </a:p>
          <a:p>
            <a:pPr lvl="0" eaLnBrk="1" hangingPunct="1"/>
            <a:r>
              <a:rPr lang="ru-RU" altLang="ru-RU" sz="2400"/>
              <a:t>Однако замшелые болота играют и положительную роль. </a:t>
            </a:r>
          </a:p>
          <a:p>
            <a:pPr lvl="0" eaLnBrk="1" hangingPunct="1"/>
            <a:r>
              <a:rPr lang="ru-RU" altLang="ru-RU" sz="2400"/>
              <a:t>Во-первых, накапливая воду, они дают начало многочисленным ручьям и речкам. </a:t>
            </a:r>
          </a:p>
          <a:p>
            <a:pPr lvl="0" eaLnBrk="1" hangingPunct="1"/>
            <a:r>
              <a:rPr lang="ru-RU" altLang="ru-RU" sz="2400"/>
              <a:t>Во-вторых, болота переводят </a:t>
            </a:r>
          </a:p>
          <a:p>
            <a:pPr lvl="0" eaLnBrk="1" hangingPunct="1">
              <a:buNone/>
            </a:pPr>
            <a:r>
              <a:rPr lang="ru-RU" altLang="ru-RU" sz="2400"/>
              <a:t>   значительную часть поверхностного </a:t>
            </a:r>
          </a:p>
          <a:p>
            <a:pPr lvl="0" eaLnBrk="1" hangingPunct="1">
              <a:buNone/>
            </a:pPr>
            <a:r>
              <a:rPr lang="ru-RU" altLang="ru-RU" sz="2400"/>
              <a:t>   стока воды в подземный, что </a:t>
            </a:r>
          </a:p>
          <a:p>
            <a:pPr lvl="0" eaLnBrk="1" hangingPunct="1">
              <a:buNone/>
            </a:pPr>
            <a:r>
              <a:rPr lang="ru-RU" altLang="ru-RU" sz="2400"/>
              <a:t>   предохраняет почву от разрушения и </a:t>
            </a:r>
          </a:p>
          <a:p>
            <a:pPr lvl="0" eaLnBrk="1" hangingPunct="1">
              <a:buNone/>
            </a:pPr>
            <a:r>
              <a:rPr lang="ru-RU" altLang="ru-RU" sz="2400"/>
              <a:t>   поддерживают водный баланс планеты.</a:t>
            </a:r>
          </a:p>
        </p:txBody>
      </p:sp>
      <p:pic>
        <p:nvPicPr>
          <p:cNvPr id="137220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6143625" y="3500438"/>
            <a:ext cx="2386012" cy="3151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2000"/>
                                        <p:tgtEl>
                                          <p:spTgt spid="137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3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1" dur="1000"/>
                                        <p:tgtEl>
                                          <p:spTgt spid="137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6" dur="10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4" dur="10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9" dur="10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4" dur="1000"/>
                                        <p:tgtEl>
                                          <p:spTgt spid="137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9" dur="10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4" dur="1000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14375" y="357188"/>
            <a:ext cx="7772400" cy="5334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/>
              <a:t>Торф и его значение</a:t>
            </a:r>
          </a:p>
        </p:txBody>
      </p:sp>
      <p:sp>
        <p:nvSpPr>
          <p:cNvPr id="138243" name="Содержимое 2"/>
          <p:cNvSpPr>
            <a:spLocks noGrp="1"/>
          </p:cNvSpPr>
          <p:nvPr>
            <p:ph idx="4294967295"/>
          </p:nvPr>
        </p:nvSpPr>
        <p:spPr>
          <a:xfrm>
            <a:off x="3214688" y="1571625"/>
            <a:ext cx="5572125" cy="48577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Образующийся в сфагновых болотах торф является не только топливом, но и удобрением, и сырьем для химической промышлен-ности, медицины. Сфагнум вырабатывает особое вещество </a:t>
            </a:r>
            <a:r>
              <a:rPr lang="ru-RU" altLang="ru-RU" i="1" u="sng">
                <a:solidFill>
                  <a:srgbClr val="FFC000"/>
                </a:solidFill>
              </a:rPr>
              <a:t>сфагнол, </a:t>
            </a:r>
            <a:r>
              <a:rPr lang="ru-RU" altLang="ru-RU"/>
              <a:t>убивающее бактерии.</a:t>
            </a:r>
          </a:p>
        </p:txBody>
      </p:sp>
      <p:sp>
        <p:nvSpPr>
          <p:cNvPr id="138244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sp>
        <p:nvSpPr>
          <p:cNvPr id="138245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sp>
        <p:nvSpPr>
          <p:cNvPr id="138246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sp>
        <p:nvSpPr>
          <p:cNvPr id="138247" name="Rectangle 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sp>
        <p:nvSpPr>
          <p:cNvPr id="138248" name="Rectangle 1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pic>
        <p:nvPicPr>
          <p:cNvPr id="138249" name="Picture 4" descr="сфагнум"/>
          <p:cNvPicPr/>
          <p:nvPr/>
        </p:nvPicPr>
        <p:blipFill>
          <a:blip r:embed="rId2"/>
          <a:srcRect l="43156" b="9052"/>
          <a:stretch>
            <a:fillRect/>
          </a:stretch>
        </p:blipFill>
        <p:spPr>
          <a:xfrm>
            <a:off x="214312" y="1214438"/>
            <a:ext cx="3095625" cy="3714750"/>
          </a:xfrm>
          <a:prstGeom prst="rect">
            <a:avLst/>
          </a:prstGeom>
          <a:solidFill>
            <a:schemeClr val="tx1"/>
          </a:solidFill>
          <a:ln>
            <a:noFill/>
            <a:miter lim="800000"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0" dur="5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16" dur="500"/>
                                        <p:tgtEl>
                                          <p:spTgt spid="13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00312" y="609600"/>
            <a:ext cx="6215062" cy="4619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/>
              </a:defRPr>
            </a:lvl9pPr>
          </a:lstStyle>
          <a:p>
            <a:pPr lvl="0" eaLnBrk="1" hangingPunct="1"/>
            <a:r>
              <a:rPr lang="ru-RU" altLang="ru-RU" b="1" i="1"/>
              <a:t>Значение сфагнума</a:t>
            </a:r>
          </a:p>
        </p:txBody>
      </p:sp>
      <p:pic>
        <p:nvPicPr>
          <p:cNvPr id="139267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357188" y="428625"/>
            <a:ext cx="1808162" cy="2714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9268" name="Содержимое 2"/>
          <p:cNvSpPr>
            <a:spLocks noGrp="1"/>
          </p:cNvSpPr>
          <p:nvPr>
            <p:ph idx="4294967295"/>
          </p:nvPr>
        </p:nvSpPr>
        <p:spPr>
          <a:xfrm>
            <a:off x="857250" y="1714500"/>
            <a:ext cx="8101012" cy="47863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Еще в русско-японскую войну (1904-1905 гг.) сухой сфагнум стали использовать в качестве перевязочного материала. Благодаря наличию </a:t>
            </a:r>
            <a:r>
              <a:rPr lang="ru-RU" altLang="ru-RU" b="1">
                <a:solidFill>
                  <a:srgbClr val="FFFF00"/>
                </a:solidFill>
              </a:rPr>
              <a:t>сфагнола,</a:t>
            </a:r>
            <a:r>
              <a:rPr lang="ru-RU" altLang="ru-RU"/>
              <a:t> раны заживали значительно быстрее и не подвергались нагноению.</a:t>
            </a:r>
          </a:p>
          <a:p>
            <a:pPr lvl="0" eaLnBrk="1" hangingPunct="1"/>
            <a:r>
              <a:rPr lang="ru-RU" altLang="ru-RU"/>
              <a:t>По сохранившейся в торфе пыльце растений можно установить, как изменя-лась флора отдельных районов планеты.</a:t>
            </a:r>
          </a:p>
          <a:p>
            <a:pPr lvl="0" eaLnBrk="1" hangingPunct="1"/>
            <a:endParaRPr lang="ru-RU" altLang="ru-RU" sz="2400"/>
          </a:p>
          <a:p>
            <a:pPr lvl="0" eaLnBrk="1" hangingPunct="1"/>
            <a:endParaRPr lang="ru-RU" altLang="ru-RU" sz="240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5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nodeType="click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5" dur="500"/>
                                        <p:tgtEl>
                                          <p:spTgt spid="139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nodeType="clickEffect"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5" dur="500"/>
                                        <p:tgtEl>
                                          <p:spTgt spid="139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85750" y="214312"/>
            <a:ext cx="7696200" cy="584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lvl="0" eaLnBrk="1" hangingPunct="1"/>
            <a:r>
              <a:rPr lang="ru-RU" altLang="ru-RU" sz="3200">
                <a:solidFill>
                  <a:srgbClr val="FF0000"/>
                </a:solidFill>
              </a:rPr>
              <a:t>Художественная ценность мхов</a:t>
            </a:r>
          </a:p>
        </p:txBody>
      </p:sp>
      <p:sp>
        <p:nvSpPr>
          <p:cNvPr id="140291" name="Содержимое 2"/>
          <p:cNvSpPr>
            <a:spLocks noGrp="1"/>
          </p:cNvSpPr>
          <p:nvPr>
            <p:ph idx="4294967295"/>
          </p:nvPr>
        </p:nvSpPr>
        <p:spPr>
          <a:xfrm>
            <a:off x="428625" y="857250"/>
            <a:ext cx="73152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400"/>
              <a:t>Эстетическая привлекательность мхов сделала их незаменимыми в художественном оформлении интерьеров.</a:t>
            </a:r>
          </a:p>
        </p:txBody>
      </p:sp>
      <p:pic>
        <p:nvPicPr>
          <p:cNvPr id="140292" name="Picture 11"/>
          <p:cNvPicPr/>
          <p:nvPr/>
        </p:nvPicPr>
        <p:blipFill>
          <a:blip r:embed="rId2">
            <a:lum bright="-10000"/>
          </a:blip>
          <a:srcRect t="3651"/>
          <a:stretch>
            <a:fillRect/>
          </a:stretch>
        </p:blipFill>
        <p:spPr>
          <a:xfrm>
            <a:off x="1143000" y="2224088"/>
            <a:ext cx="6143625" cy="4381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:p15="http://schemas.microsoft.com/office/powerpoint/2012/main" xmlns="">
      <p:transition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1" nodeType="clickEffect"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1" dur="1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1" grpI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0125" y="285750"/>
            <a:ext cx="7686675" cy="584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b" anchorCtr="0">
            <a:sp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Arial Black" pitchFamily="34" charset="0"/>
              </a:defRPr>
            </a:lvl9pPr>
          </a:lstStyle>
          <a:p>
            <a:pPr lvl="0" algn="l" eaLnBrk="1" hangingPunct="1"/>
            <a:r>
              <a:rPr lang="ru-RU" altLang="ru-RU" sz="3200" b="1">
                <a:solidFill>
                  <a:srgbClr val="FF0000"/>
                </a:solidFill>
              </a:rPr>
              <a:t>Эстетическое значение мхов</a:t>
            </a:r>
          </a:p>
        </p:txBody>
      </p:sp>
      <p:sp>
        <p:nvSpPr>
          <p:cNvPr id="141315" name="Содержимое 2"/>
          <p:cNvSpPr>
            <a:spLocks noGrp="1"/>
          </p:cNvSpPr>
          <p:nvPr>
            <p:ph idx="4294967295"/>
          </p:nvPr>
        </p:nvSpPr>
        <p:spPr>
          <a:xfrm>
            <a:off x="0" y="4071938"/>
            <a:ext cx="4214812" cy="27860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000"/>
              <a:t>Самый знаменитый сад мхов находится в монастыре Сайходзи в Японии. Мхи в этом саду растут  естествен-ным образом, японцы в созерцании моховых ковров находят совершенство и эстетическую привлекатель-ность. </a:t>
            </a:r>
          </a:p>
        </p:txBody>
      </p:sp>
      <p:sp>
        <p:nvSpPr>
          <p:cNvPr id="141316" name="Содержимое 6"/>
          <p:cNvSpPr>
            <a:spLocks noGrp="1"/>
          </p:cNvSpPr>
          <p:nvPr>
            <p:ph type="body" sz="half" idx="4294967295"/>
          </p:nvPr>
        </p:nvSpPr>
        <p:spPr>
          <a:xfrm>
            <a:off x="4214812" y="857250"/>
            <a:ext cx="3571875" cy="56435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24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­"/>
              <a:defRPr kumimoji="0" lang="ru-RU" altLang="en-US" sz="20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–"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Tx/>
              <a:buFontTx/>
              <a:buChar char="•"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algn="just" eaLnBrk="1" hangingPunct="1">
              <a:buNone/>
            </a:pPr>
            <a:r>
              <a:rPr lang="ru-RU" altLang="ru-RU" sz="2000"/>
              <a:t>Японцы сооружали из мха башни, выращивали мох на каменистых статуях и скалах, плоских камнях, создавали из мха настоящие ковровые покрытия или отдельные лужайки. В монастыре толстым слоем мха покрыто все - от стволов деревьев и камней, до просветов между деревьями, тропинок и дорожек. Сегодня моховый сад в Японии имеет официальный статус культурного наследия UNESCO.</a:t>
            </a:r>
          </a:p>
          <a:p>
            <a:pPr marL="0" lvl="0" indent="0" eaLnBrk="1" hangingPunct="1">
              <a:buNone/>
            </a:pPr>
            <a:endParaRPr lang="ru-RU" altLang="ru-RU" sz="2000"/>
          </a:p>
        </p:txBody>
      </p:sp>
      <p:pic>
        <p:nvPicPr>
          <p:cNvPr id="141317" name="Picture 2"/>
          <p:cNvPicPr/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71500" y="928688"/>
            <a:ext cx="3143250" cy="3143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:p15="http://schemas.microsoft.com/office/powerpoint/2012/main" xmlns="">
      <p:transition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1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7" dur="10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1" nodeType="clickEffect"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1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2" nodeType="clickEffect"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  <p:bldP spid="141315" grpId="1" build="p"/>
      <p:bldP spid="141316" grpId="2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340" name="Заголовок 1"/>
          <p:cNvGrpSpPr/>
          <p:nvPr/>
        </p:nvGrpSpPr>
        <p:grpSpPr>
          <a:xfrm>
            <a:off x="85725" y="128588"/>
            <a:ext cx="8777288" cy="1157288"/>
            <a:chOff x="54" y="81"/>
            <a:chExt cx="5529" cy="729"/>
          </a:xfrm>
        </p:grpSpPr>
        <p:pic>
          <p:nvPicPr>
            <p:cNvPr id="142338" name="Заголовок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4" y="81"/>
              <a:ext cx="5529" cy="729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42339" name="Прямоугольник 142338"/>
            <p:cNvSpPr/>
            <p:nvPr/>
          </p:nvSpPr>
          <p:spPr>
            <a:xfrm>
              <a:off x="288" y="144"/>
              <a:ext cx="5184" cy="48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b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>
                  <a:solidFill>
                    <a:schemeClr val="tx1"/>
                  </a:solidFill>
                  <a:latin typeface="Arial" pitchFamily="34" charset="0"/>
                </a:defRPr>
              </a:lvl5pPr>
            </a:lstStyle>
            <a:p>
              <a:pPr marL="0" lvl="0" indent="0" algn="ctr" eaLnBrk="1" hangingPunct="1"/>
              <a:r>
                <a:rPr sz="4400">
                  <a:solidFill>
                    <a:srgbClr val="FF0000"/>
                  </a:solidFill>
                  <a:latin typeface="Arial Black" pitchFamily="34" charset="0"/>
                </a:rPr>
                <a:t>Роль Моховидных</a:t>
              </a:r>
            </a:p>
          </p:txBody>
        </p:sp>
      </p:grpSp>
      <p:sp>
        <p:nvSpPr>
          <p:cNvPr id="142341" name="Прямоугольник 4"/>
          <p:cNvSpPr/>
          <p:nvPr/>
        </p:nvSpPr>
        <p:spPr>
          <a:xfrm>
            <a:off x="142844" y="2571744"/>
            <a:ext cx="571504" cy="235745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мхи</a:t>
            </a:r>
          </a:p>
        </p:txBody>
      </p:sp>
      <p:sp>
        <p:nvSpPr>
          <p:cNvPr id="142342" name="Прямоугольник 5"/>
          <p:cNvSpPr/>
          <p:nvPr/>
        </p:nvSpPr>
        <p:spPr>
          <a:xfrm>
            <a:off x="1143000" y="1143000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Продуценты кислорода</a:t>
            </a:r>
          </a:p>
        </p:txBody>
      </p:sp>
      <p:sp>
        <p:nvSpPr>
          <p:cNvPr id="142343" name="Прямоугольник 6"/>
          <p:cNvSpPr/>
          <p:nvPr/>
        </p:nvSpPr>
        <p:spPr>
          <a:xfrm>
            <a:off x="1143000" y="2071688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Основа биоценозов тундры</a:t>
            </a:r>
          </a:p>
        </p:txBody>
      </p:sp>
      <p:sp>
        <p:nvSpPr>
          <p:cNvPr id="142344" name="Прямоугольник 14"/>
          <p:cNvSpPr/>
          <p:nvPr/>
        </p:nvSpPr>
        <p:spPr>
          <a:xfrm>
            <a:off x="1214438" y="3000375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Пионеры растительности</a:t>
            </a:r>
          </a:p>
        </p:txBody>
      </p:sp>
      <p:sp>
        <p:nvSpPr>
          <p:cNvPr id="142345" name="Прямоугольник 15"/>
          <p:cNvSpPr/>
          <p:nvPr/>
        </p:nvSpPr>
        <p:spPr>
          <a:xfrm>
            <a:off x="1143000" y="4786312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Поддерживают вод-ный баланс планеты</a:t>
            </a:r>
          </a:p>
        </p:txBody>
      </p:sp>
      <p:sp>
        <p:nvSpPr>
          <p:cNvPr id="142346" name="Прямоугольник 16"/>
          <p:cNvSpPr/>
          <p:nvPr/>
        </p:nvSpPr>
        <p:spPr>
          <a:xfrm>
            <a:off x="1143000" y="3929062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Образуют залежи торфа</a:t>
            </a:r>
          </a:p>
        </p:txBody>
      </p:sp>
      <p:sp>
        <p:nvSpPr>
          <p:cNvPr id="142347" name="Прямоугольник 17"/>
          <p:cNvSpPr/>
          <p:nvPr/>
        </p:nvSpPr>
        <p:spPr>
          <a:xfrm>
            <a:off x="1214438" y="5715000"/>
            <a:ext cx="2500312" cy="714375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Играют эстетическую роль</a:t>
            </a:r>
          </a:p>
        </p:txBody>
      </p:sp>
      <p:cxnSp>
        <p:nvCxnSpPr>
          <p:cNvPr id="142348" name="Прямая со стрелкой 19"/>
          <p:cNvCxnSpPr/>
          <p:nvPr/>
        </p:nvCxnSpPr>
        <p:spPr>
          <a:xfrm rot="5400000" flipH="1" flipV="1">
            <a:off x="500062" y="1857375"/>
            <a:ext cx="857250" cy="42862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49" name="Прямая со стрелкой 25"/>
          <p:cNvCxnSpPr/>
          <p:nvPr/>
        </p:nvCxnSpPr>
        <p:spPr>
          <a:xfrm>
            <a:off x="714375" y="4214812"/>
            <a:ext cx="428625" cy="158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50" name="Прямая со стрелкой 26"/>
          <p:cNvCxnSpPr/>
          <p:nvPr/>
        </p:nvCxnSpPr>
        <p:spPr>
          <a:xfrm rot="5400000" flipH="1" flipV="1">
            <a:off x="714375" y="2643188"/>
            <a:ext cx="500062" cy="35718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51" name="Прямая со стрелкой 27"/>
          <p:cNvCxnSpPr/>
          <p:nvPr/>
        </p:nvCxnSpPr>
        <p:spPr>
          <a:xfrm flipV="1">
            <a:off x="785812" y="3357562"/>
            <a:ext cx="428625" cy="14287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52" name="Прямая со стрелкой 28"/>
          <p:cNvCxnSpPr/>
          <p:nvPr/>
        </p:nvCxnSpPr>
        <p:spPr>
          <a:xfrm rot="16200000" flipH="1">
            <a:off x="607219" y="4607719"/>
            <a:ext cx="714375" cy="35718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53" name="Прямая со стрелкой 29"/>
          <p:cNvCxnSpPr/>
          <p:nvPr/>
        </p:nvCxnSpPr>
        <p:spPr>
          <a:xfrm rot="16200000" flipH="1">
            <a:off x="428625" y="5286375"/>
            <a:ext cx="1000125" cy="42862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sp>
        <p:nvSpPr>
          <p:cNvPr id="142354" name="Прямоугольник 48"/>
          <p:cNvSpPr/>
          <p:nvPr/>
        </p:nvSpPr>
        <p:spPr>
          <a:xfrm>
            <a:off x="4572000" y="2500306"/>
            <a:ext cx="571504" cy="235745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т</a:t>
            </a:r>
            <a:r>
              <a:rPr kumimoji="0" lang="ru-RU" sz="24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орф</a:t>
            </a:r>
          </a:p>
        </p:txBody>
      </p:sp>
      <p:sp>
        <p:nvSpPr>
          <p:cNvPr id="142355" name="Прямоугольник 52"/>
          <p:cNvSpPr/>
          <p:nvPr/>
        </p:nvSpPr>
        <p:spPr>
          <a:xfrm>
            <a:off x="5643562" y="1143000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Топливо</a:t>
            </a:r>
          </a:p>
        </p:txBody>
      </p:sp>
      <p:sp>
        <p:nvSpPr>
          <p:cNvPr id="142356" name="Прямоугольник 53"/>
          <p:cNvSpPr/>
          <p:nvPr/>
        </p:nvSpPr>
        <p:spPr>
          <a:xfrm>
            <a:off x="5643562" y="2000250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Теплоизолирующие плиты</a:t>
            </a:r>
          </a:p>
        </p:txBody>
      </p:sp>
      <p:sp>
        <p:nvSpPr>
          <p:cNvPr id="142357" name="Прямоугольник 54"/>
          <p:cNvSpPr/>
          <p:nvPr/>
        </p:nvSpPr>
        <p:spPr>
          <a:xfrm>
            <a:off x="5643562" y="2857500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Удобрения</a:t>
            </a:r>
          </a:p>
        </p:txBody>
      </p:sp>
      <p:sp>
        <p:nvSpPr>
          <p:cNvPr id="142358" name="Прямоугольник 55"/>
          <p:cNvSpPr/>
          <p:nvPr/>
        </p:nvSpPr>
        <p:spPr>
          <a:xfrm>
            <a:off x="5715000" y="3786188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Пластмассы, лаки, краски</a:t>
            </a:r>
          </a:p>
        </p:txBody>
      </p:sp>
      <p:sp>
        <p:nvSpPr>
          <p:cNvPr id="142359" name="Прямоугольник 56"/>
          <p:cNvSpPr/>
          <p:nvPr/>
        </p:nvSpPr>
        <p:spPr>
          <a:xfrm>
            <a:off x="5715000" y="5643562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Перевязочный материал</a:t>
            </a:r>
          </a:p>
        </p:txBody>
      </p:sp>
      <p:sp>
        <p:nvSpPr>
          <p:cNvPr id="142360" name="Прямоугольник 57"/>
          <p:cNvSpPr/>
          <p:nvPr/>
        </p:nvSpPr>
        <p:spPr>
          <a:xfrm>
            <a:off x="5715000" y="4714875"/>
            <a:ext cx="2500312" cy="714375"/>
          </a:xfrm>
          <a:prstGeom prst="rect">
            <a:avLst/>
          </a:prstGeom>
          <a:blipFill rotWithShape="1">
            <a:blip r:embed="rId5"/>
            <a:tile tx="0" ty="0" sx="100000" sy="100000" flip="none" algn="tl"/>
          </a:blipFill>
          <a:ln w="25400">
            <a:solidFill>
              <a:srgbClr val="006F00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>
                <a:solidFill>
                  <a:srgbClr val="FFFFFF"/>
                </a:solidFill>
              </a:rPr>
              <a:t>Спирты, кислоты</a:t>
            </a:r>
          </a:p>
        </p:txBody>
      </p:sp>
      <p:cxnSp>
        <p:nvCxnSpPr>
          <p:cNvPr id="142361" name="Прямая со стрелкой 58"/>
          <p:cNvCxnSpPr/>
          <p:nvPr/>
        </p:nvCxnSpPr>
        <p:spPr>
          <a:xfrm rot="5400000" flipH="1" flipV="1">
            <a:off x="5000625" y="1785938"/>
            <a:ext cx="785812" cy="500062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2" name="Прямая со стрелкой 59"/>
          <p:cNvCxnSpPr/>
          <p:nvPr/>
        </p:nvCxnSpPr>
        <p:spPr>
          <a:xfrm rot="5400000" flipH="1" flipV="1">
            <a:off x="5179219" y="2393156"/>
            <a:ext cx="500062" cy="428625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3" name="Прямая со стрелкой 60"/>
          <p:cNvCxnSpPr/>
          <p:nvPr/>
        </p:nvCxnSpPr>
        <p:spPr>
          <a:xfrm flipV="1">
            <a:off x="5214938" y="3214688"/>
            <a:ext cx="428625" cy="7143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4" name="Прямая со стрелкой 61"/>
          <p:cNvCxnSpPr/>
          <p:nvPr/>
        </p:nvCxnSpPr>
        <p:spPr>
          <a:xfrm>
            <a:off x="5143500" y="4143375"/>
            <a:ext cx="571500" cy="158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5" name="Прямая со стрелкой 62"/>
          <p:cNvCxnSpPr/>
          <p:nvPr/>
        </p:nvCxnSpPr>
        <p:spPr>
          <a:xfrm rot="16200000" flipH="1">
            <a:off x="5143500" y="4500562"/>
            <a:ext cx="642938" cy="500062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6" name="Прямая со стрелкой 63"/>
          <p:cNvCxnSpPr/>
          <p:nvPr/>
        </p:nvCxnSpPr>
        <p:spPr>
          <a:xfrm rot="16200000" flipH="1">
            <a:off x="4893469" y="5179219"/>
            <a:ext cx="1071562" cy="571500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tailEnd type="arrow"/>
          </a:ln>
        </p:spPr>
      </p:cxnSp>
      <p:cxnSp>
        <p:nvCxnSpPr>
          <p:cNvPr id="142367" name="Прямая со стрелкой 98"/>
          <p:cNvCxnSpPr/>
          <p:nvPr/>
        </p:nvCxnSpPr>
        <p:spPr>
          <a:xfrm>
            <a:off x="3786188" y="4286250"/>
            <a:ext cx="714375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tailEnd type="arrow"/>
          </a:ln>
        </p:spPr>
      </p:cxnSp>
      <p:pic>
        <p:nvPicPr>
          <p:cNvPr id="142368" name="Рисунок 106" descr="doll172[1].gif"/>
          <p:cNvPicPr/>
          <p:nvPr/>
        </p:nvPicPr>
        <p:blipFill>
          <a:blip r:embed="rId6"/>
          <a:stretch>
            <a:fillRect/>
          </a:stretch>
        </p:blipFill>
        <p:spPr>
          <a:xfrm>
            <a:off x="3857625" y="4883150"/>
            <a:ext cx="1400175" cy="1974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4" dur="1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2" dur="10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grpId="1" nodeType="withEffect"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grpId="2" nodeType="withEffect">
                                  <p:childTnLst>
                                    <p:set>
                                      <p:cBhvr additive="base"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grpId="4" nodeType="withEffect">
                                  <p:childTnLst>
                                    <p:set>
                                      <p:cBhvr additive="base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grpId="3" nodeType="withEffect">
                                  <p:childTnLst>
                                    <p:set>
                                      <p:cBhvr additive="base"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grpId="5" nodeType="withEffect">
                                  <p:childTnLst>
                                    <p:set>
                                      <p:cBhvr additive="base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142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10" dur="1000"/>
                                        <p:tgtEl>
                                          <p:spTgt spid="14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54" presetClass="entr" presetSubtype="0" accel="100000" fill="hold" nodeType="clickEffect">
                                  <p:childTnLst>
                                    <p:set>
                                      <p:cBhvr additive="base"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20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1000" fill="hold"/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1000" fill="hold"/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1000" fill="hold"/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1000" fill="hold"/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5" presetClass="entr" presetSubtype="0" fill="hold" nodeType="withEffect">
                                  <p:childTnLst>
                                    <p:set>
                                      <p:cBhvr additive="base"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1000" fill="hold"/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1000" fill="hold"/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1000" fill="hold"/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142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15" presetClass="entr" presetSubtype="0" fill="hold" grpId="6" nodeType="clickEffect">
                                  <p:childTnLst>
                                    <p:set>
                                      <p:cBhvr additive="base"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1000" fill="hold"/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1000" fill="hold"/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1000" fill="hold"/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1000" fill="hold"/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grpId="7" nodeType="withEffect">
                                  <p:childTnLst>
                                    <p:set>
                                      <p:cBhvr additive="base"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1000" fill="hold"/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5" presetClass="entr" presetSubtype="0" fill="hold" grpId="8" nodeType="withEffect">
                                  <p:childTnLst>
                                    <p:set>
                                      <p:cBhvr additive="base"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1000" fill="hold"/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1000" fill="hold"/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1000" fill="hold"/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1000" fill="hold"/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5" presetClass="entr" presetSubtype="0" fill="hold" grpId="9" nodeType="withEffect">
                                  <p:childTnLst>
                                    <p:set>
                                      <p:cBhvr additive="base"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1000" fill="hold"/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1000" fill="hold"/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1000" fill="hold"/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1000" fill="hold"/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5" presetClass="entr" presetSubtype="0" fill="hold" grpId="11" nodeType="withEffect">
                                  <p:childTnLst>
                                    <p:set>
                                      <p:cBhvr additive="base"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1000" fill="hold"/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1000" fill="hold"/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1000" fill="hold"/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1000" fill="hold"/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5" presetClass="entr" presetSubtype="0" fill="hold" grpId="10" nodeType="withEffect">
                                  <p:childTnLst>
                                    <p:set>
                                      <p:cBhvr additive="base"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1000" fill="hold"/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1000" fill="hold"/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1000" fill="hold"/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1000" fill="hold"/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2" grpId="0" animBg="1"/>
      <p:bldP spid="142343" grpId="1" animBg="1"/>
      <p:bldP spid="142344" grpId="2" animBg="1"/>
      <p:bldP spid="142345" grpId="3" animBg="1"/>
      <p:bldP spid="142346" grpId="4" animBg="1"/>
      <p:bldP spid="142347" grpId="5" animBg="1"/>
      <p:bldP spid="142355" grpId="6" animBg="1"/>
      <p:bldP spid="142356" grpId="7" animBg="1"/>
      <p:bldP spid="142357" grpId="8" animBg="1"/>
      <p:bldP spid="142358" grpId="9" animBg="1"/>
      <p:bldP spid="142359" grpId="10" animBg="1"/>
      <p:bldP spid="142360" grpId="1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85800" y="609600"/>
            <a:ext cx="7772400" cy="6048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3600"/>
              <a:t>ТЕСТ-ПРОВЕРКА</a:t>
            </a:r>
          </a:p>
        </p:txBody>
      </p:sp>
      <p:sp>
        <p:nvSpPr>
          <p:cNvPr id="143363" name="Содержимое 2"/>
          <p:cNvSpPr>
            <a:spLocks noGrp="1"/>
          </p:cNvSpPr>
          <p:nvPr>
            <p:ph idx="4294967295"/>
          </p:nvPr>
        </p:nvSpPr>
        <p:spPr>
          <a:xfrm>
            <a:off x="500062" y="1500188"/>
            <a:ext cx="6572250" cy="50006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514350" indent="-5143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514350" lvl="0" indent="-514350" eaLnBrk="1" hangingPunct="1">
              <a:buFontTx/>
              <a:buAutoNum type="arabicPeriod"/>
            </a:pPr>
            <a:r>
              <a:rPr lang="ru-RU" altLang="ru-RU"/>
              <a:t>Почему мхи относят к высшим споровым растениям?</a:t>
            </a:r>
          </a:p>
          <a:p>
            <a:pPr marL="514350" lvl="0" indent="-514350" eaLnBrk="1" hangingPunct="1">
              <a:buFontTx/>
              <a:buAutoNum type="arabicPeriod"/>
            </a:pPr>
            <a:r>
              <a:rPr lang="ru-RU" altLang="ru-RU"/>
              <a:t>Где могут обитать  мхи?</a:t>
            </a:r>
          </a:p>
          <a:p>
            <a:pPr marL="514350" lvl="0" indent="-514350" eaLnBrk="1" hangingPunct="1">
              <a:buFontTx/>
              <a:buAutoNum type="arabicPeriod"/>
            </a:pPr>
            <a:r>
              <a:rPr lang="ru-RU" altLang="ru-RU"/>
              <a:t>Почему кукушкин лён так называют?</a:t>
            </a:r>
          </a:p>
          <a:p>
            <a:pPr marL="514350" lvl="0" indent="-514350" eaLnBrk="1" hangingPunct="1">
              <a:buFontTx/>
              <a:buAutoNum type="arabicPeriod"/>
            </a:pPr>
            <a:r>
              <a:rPr lang="ru-RU" altLang="ru-RU"/>
              <a:t>На какие органы разделено тело мхов?</a:t>
            </a:r>
          </a:p>
          <a:p>
            <a:pPr marL="514350" lvl="0" indent="-514350" eaLnBrk="1" hangingPunct="1">
              <a:buFontTx/>
              <a:buAutoNum type="arabicPeriod"/>
            </a:pPr>
            <a:r>
              <a:rPr lang="ru-RU" altLang="ru-RU"/>
              <a:t>Как называется тело мхов не разделённое на органы?</a:t>
            </a:r>
          </a:p>
        </p:txBody>
      </p:sp>
      <p:pic>
        <p:nvPicPr>
          <p:cNvPr id="143364" name="Picture 1" descr="G:\Биология\Мои рисунки\ANIMATED\анимация\doll178[1].gif"/>
          <p:cNvPicPr/>
          <p:nvPr/>
        </p:nvPicPr>
        <p:blipFill>
          <a:blip r:embed="rId2"/>
          <a:stretch>
            <a:fillRect/>
          </a:stretch>
        </p:blipFill>
        <p:spPr>
          <a:xfrm>
            <a:off x="7215188" y="4214812"/>
            <a:ext cx="1285875" cy="2143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65" name="Выноска-облако 4"/>
          <p:cNvSpPr/>
          <p:nvPr/>
        </p:nvSpPr>
        <p:spPr>
          <a:xfrm>
            <a:off x="2571750" y="2286000"/>
            <a:ext cx="4643438" cy="2643188"/>
          </a:xfrm>
          <a:prstGeom prst="cloudCallout">
            <a:avLst>
              <a:gd name="adj1" fmla="val 53361"/>
              <a:gd name="adj2" fmla="val 46007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algn="ctr" eaLnBrk="1" hangingPunct="1"/>
            <a:r>
              <a:rPr sz="2400" b="1">
                <a:solidFill>
                  <a:srgbClr val="003399"/>
                </a:solidFill>
                <a:latin typeface="Times New Roman" pitchFamily="18" charset="0"/>
              </a:rPr>
              <a:t>А сейчас предлагаю проверить свои знания. Что вы знаете о мхах?</a:t>
            </a:r>
          </a:p>
        </p:txBody>
      </p:sp>
      <p:pic>
        <p:nvPicPr>
          <p:cNvPr id="143366" name="Рисунок 3" descr="dbdee13c60c9204fee7ec8d256b5f9fa[1].gif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3786188"/>
            <a:ext cx="1000125" cy="1360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67" name="Прямоугольник 6"/>
          <p:cNvSpPr/>
          <p:nvPr/>
        </p:nvSpPr>
        <p:spPr>
          <a:xfrm>
            <a:off x="571500" y="1428750"/>
            <a:ext cx="6643688" cy="5143500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  <a:ea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6. Какие растения являются предками мхов?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А) водоросли.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Б) риниофиты.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В) другие растения</a:t>
            </a: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7. В какой части мха происходит фотосинтез?</a:t>
            </a: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в спорофите.</a:t>
            </a: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в гаметофите.</a:t>
            </a: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В) в обеих частях.</a:t>
            </a: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8. Какой из названных мхов имеет ризоиды?</a:t>
            </a: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Кукушкин лён </a:t>
            </a:r>
          </a:p>
          <a:p>
            <a:pPr marL="0" marR="0" lvl="0" indent="0" eaLnBrk="1" hangingPunct="1">
              <a:tabLst>
                <a:tab pos="176212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Сфагнум </a:t>
            </a:r>
            <a:endParaRPr sz="2400">
              <a:solidFill>
                <a:srgbClr val="FFFFCC"/>
              </a:solidFill>
              <a:latin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6212" algn="l"/>
              </a:tabLst>
            </a:pPr>
            <a:endParaRPr sz="2400" b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43368" name="Rectangle 8"/>
          <p:cNvSpPr/>
          <p:nvPr/>
        </p:nvSpPr>
        <p:spPr>
          <a:xfrm>
            <a:off x="0" y="0"/>
            <a:ext cx="230188" cy="307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  <a:tabLst>
                <a:tab pos="176212" algn="l"/>
              </a:tabLst>
            </a:pPr>
            <a:r>
              <a:rPr kumimoji="0" lang="ru-RU" altLang="ru-RU" sz="1400">
                <a:ea typeface="Times New Roman" pitchFamily="18" charset="0"/>
              </a:rPr>
              <a:t>.</a:t>
            </a:r>
            <a:endParaRPr kumimoji="0" lang="ru-RU" altLang="ru-RU" sz="1800"/>
          </a:p>
        </p:txBody>
      </p:sp>
      <p:sp>
        <p:nvSpPr>
          <p:cNvPr id="143369" name="Прямоугольник 10"/>
          <p:cNvSpPr/>
          <p:nvPr/>
        </p:nvSpPr>
        <p:spPr>
          <a:xfrm>
            <a:off x="571500" y="1428750"/>
            <a:ext cx="6643688" cy="51435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eaLnBrk="1" hangingPunct="1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9. В каком органе образуются у мхов мужские гаметы сперматозоиды?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А) в архегонии.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</a:rPr>
              <a:t>Б) в антеридии.</a:t>
            </a:r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1450" algn="l"/>
              </a:tabLst>
            </a:pPr>
            <a:r>
              <a:rPr sz="2400" b="1">
                <a:solidFill>
                  <a:srgbClr val="F8F8EF"/>
                </a:solidFill>
                <a:latin typeface="Times New Roman" pitchFamily="18" charset="0"/>
                <a:ea typeface="Times New Roman" pitchFamily="18" charset="0"/>
              </a:rPr>
              <a:t>10. В каком органе образуется у мхов женская гамета яйцеклетка?</a:t>
            </a:r>
            <a:endParaRPr sz="2400" b="1">
              <a:solidFill>
                <a:srgbClr val="F8F8EF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1450" algn="l"/>
              </a:tabLst>
            </a:pPr>
            <a:r>
              <a:rPr sz="2400" b="1">
                <a:solidFill>
                  <a:srgbClr val="F8F8EF"/>
                </a:solidFill>
                <a:latin typeface="Times New Roman" pitchFamily="18" charset="0"/>
                <a:ea typeface="Times New Roman" pitchFamily="18" charset="0"/>
              </a:rPr>
              <a:t>А) в архегонии.</a:t>
            </a:r>
            <a:endParaRPr sz="2400" b="1">
              <a:solidFill>
                <a:srgbClr val="F8F8EF"/>
              </a:solidFill>
              <a:latin typeface="Times New Roman" pitchFamily="18" charset="0"/>
            </a:endParaRPr>
          </a:p>
          <a:p>
            <a:pPr marL="0" marR="0" lvl="0" indent="0">
              <a:tabLst>
                <a:tab pos="171450" algn="l"/>
              </a:tabLst>
            </a:pPr>
            <a:r>
              <a:rPr sz="2400" b="1">
                <a:solidFill>
                  <a:srgbClr val="F8F8EF"/>
                </a:solidFill>
                <a:latin typeface="Times New Roman" pitchFamily="18" charset="0"/>
                <a:ea typeface="Times New Roman" pitchFamily="18" charset="0"/>
              </a:rPr>
              <a:t>Б) в антеридии.</a:t>
            </a:r>
          </a:p>
          <a:p>
            <a:pPr marL="0" marR="0" lvl="0" indent="0" eaLnBrk="1" hangingPunct="1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11. Что развивается из оплодотворенной яйцеклетки мха?</a:t>
            </a:r>
          </a:p>
          <a:p>
            <a:pPr marL="0" marR="0" lvl="0" indent="0" eaLnBrk="1" hangingPunct="1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новое растение.</a:t>
            </a:r>
          </a:p>
          <a:p>
            <a:pPr marL="0" marR="0" lvl="0" indent="0" eaLnBrk="1" hangingPunct="1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гаметофит.</a:t>
            </a:r>
          </a:p>
          <a:p>
            <a:pPr marL="0" marR="0" lvl="0" indent="0" eaLnBrk="1" hangingPunct="1">
              <a:tabLst>
                <a:tab pos="171450" algn="l"/>
              </a:tabLst>
            </a:pPr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В) спорофит</a:t>
            </a:r>
          </a:p>
        </p:txBody>
      </p:sp>
      <p:sp>
        <p:nvSpPr>
          <p:cNvPr id="143370" name="Rectangle 12"/>
          <p:cNvSpPr/>
          <p:nvPr/>
        </p:nvSpPr>
        <p:spPr>
          <a:xfrm>
            <a:off x="0" y="0"/>
            <a:ext cx="184150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  <a:tabLst>
                <a:tab pos="171450" algn="l"/>
              </a:tabLst>
            </a:pPr>
            <a:endParaRPr kumimoji="0" lang="ru-RU" altLang="ru-RU" sz="1800"/>
          </a:p>
        </p:txBody>
      </p:sp>
      <p:sp>
        <p:nvSpPr>
          <p:cNvPr id="143371" name="Прямоугольник 14"/>
          <p:cNvSpPr/>
          <p:nvPr/>
        </p:nvSpPr>
        <p:spPr>
          <a:xfrm>
            <a:off x="571500" y="1428750"/>
            <a:ext cx="6643688" cy="5214938"/>
          </a:xfrm>
          <a:prstGeom prst="rect">
            <a:avLst/>
          </a:prstGeom>
          <a:blipFill rotWithShape="1">
            <a:blip r:embed="rId4"/>
            <a:tile tx="0" ty="0" sx="100000" sy="100000" flip="none" algn="tl"/>
          </a:blipFill>
          <a:ln w="25400">
            <a:solidFill>
              <a:srgbClr val="95006F"/>
            </a:solidFill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eaLnBrk="1" hangingPunct="1"/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12. Почему листья сфагнума беловато-зеленого цвета?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клетки содержат мало хлорофилла.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среди живых клеток находятся крупные водоносные клетки.</a:t>
            </a:r>
          </a:p>
          <a:p>
            <a:pPr marL="0" marR="0" lvl="0" indent="0" eaLnBrk="1" hangingPunct="1"/>
            <a:r>
              <a:rPr sz="2400" b="1">
                <a:solidFill>
                  <a:srgbClr val="C00060"/>
                </a:solidFill>
                <a:latin typeface="Times New Roman" pitchFamily="18" charset="0"/>
              </a:rPr>
              <a:t>13.С какой скоростью происходит образование торфа?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14. Откуда поступает вода в клетки сфагнума?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из воздуха.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 из почвы.</a:t>
            </a:r>
          </a:p>
          <a:p>
            <a:pPr marL="0" marR="0" lvl="0" indent="0" eaLnBrk="1" hangingPunct="1"/>
            <a:r>
              <a:rPr sz="2400" b="1">
                <a:solidFill>
                  <a:srgbClr val="C00060"/>
                </a:solidFill>
                <a:latin typeface="Times New Roman" pitchFamily="18" charset="0"/>
              </a:rPr>
              <a:t>15. Во сколько раз (максимально) может увеличить сфагнум свою массу во время дождя?</a:t>
            </a:r>
          </a:p>
          <a:p>
            <a:pPr marL="0" marR="0" lvl="0" indent="0" eaLnBrk="1" hangingPunct="1"/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/>
            <a:endParaRPr sz="2400" b="1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43372" name="Прямоугольник 18"/>
          <p:cNvSpPr/>
          <p:nvPr/>
        </p:nvSpPr>
        <p:spPr>
          <a:xfrm>
            <a:off x="642938" y="1428750"/>
            <a:ext cx="6643687" cy="5214938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16. Почему   в   торфяном   болоте   не   происходит   гниение органических остатков?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А) низкая температура воды.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Б) высокая кислотность.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В) высокая температура воды.</a:t>
            </a:r>
          </a:p>
          <a:p>
            <a:pPr marL="0" marR="0" lvl="0" indent="0" eaLnBrk="1" hangingPunct="1"/>
            <a:r>
              <a:rPr sz="2400" b="1">
                <a:solidFill>
                  <a:schemeClr val="bg2"/>
                </a:solidFill>
                <a:latin typeface="Times New Roman" pitchFamily="18" charset="0"/>
              </a:rPr>
              <a:t>Г) сфагнол убивает бактерии гниения.</a:t>
            </a:r>
          </a:p>
          <a:p>
            <a:pPr marL="0" marR="0" lvl="0" indent="0" eaLnBrk="1" hangingPunct="1"/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/>
            <a:r>
              <a:rPr sz="2400" b="1">
                <a:solidFill>
                  <a:srgbClr val="0070C0"/>
                </a:solidFill>
                <a:latin typeface="Times New Roman" pitchFamily="18" charset="0"/>
              </a:rPr>
              <a:t>17. Какой мох можно использовать в качестве перевязочного материала?</a:t>
            </a:r>
          </a:p>
          <a:p>
            <a:pPr marL="0" marR="0" lvl="0" indent="0" eaLnBrk="1" hangingPunct="1"/>
            <a:r>
              <a:rPr sz="2400" b="1">
                <a:solidFill>
                  <a:srgbClr val="0070C0"/>
                </a:solidFill>
                <a:latin typeface="Times New Roman" pitchFamily="18" charset="0"/>
              </a:rPr>
              <a:t>А) Кукушкин лён </a:t>
            </a:r>
          </a:p>
          <a:p>
            <a:pPr marL="0" marR="0" lvl="0" indent="0" eaLnBrk="1" hangingPunct="1"/>
            <a:r>
              <a:rPr sz="2400" b="1">
                <a:solidFill>
                  <a:srgbClr val="0070C0"/>
                </a:solidFill>
                <a:latin typeface="Times New Roman" pitchFamily="18" charset="0"/>
              </a:rPr>
              <a:t>Б) Сфагнум</a:t>
            </a:r>
          </a:p>
          <a:p>
            <a:pPr marL="0" marR="0" lvl="0" indent="0" eaLnBrk="1" hangingPunct="1"/>
            <a:endParaRPr sz="2400" b="1">
              <a:solidFill>
                <a:schemeClr val="bg2"/>
              </a:solidFill>
              <a:latin typeface="Times New Roman" pitchFamily="18" charset="0"/>
            </a:endParaRPr>
          </a:p>
          <a:p>
            <a:pPr marL="0" marR="0" lvl="0" indent="0" eaLnBrk="1" hangingPunct="1"/>
            <a:r>
              <a:rPr sz="2800" b="1">
                <a:solidFill>
                  <a:srgbClr val="FF0000"/>
                </a:solidFill>
                <a:latin typeface="Times New Roman" pitchFamily="18" charset="0"/>
              </a:rPr>
              <a:t>18. Каково значение мхов?</a:t>
            </a:r>
          </a:p>
          <a:p>
            <a:pPr marL="0" marR="0" lvl="0" indent="0" eaLnBrk="1" hangingPunct="1"/>
            <a:endParaRPr b="1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:p15="http://schemas.microsoft.com/office/powerpoint/2012/main" xmlns="">
      <p:transition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2" nodeType="clickEffect"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6" dur="10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22" dur="1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30" dur="2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childTnLst>
                                    <p:animMotion origin="layout" path="M 1.66667E-06 -7.03704E-06 C -0.01927 0.00277 -0.03715 0.00833 -0.0559 0.01388 C -0.06667 0.02407 -0.0934 0.02129 -0.10364 0.02175 C -0.17066 0.01967 -0.23767 0.01851 -0.30469 0.0155 C -0.32031 0.01481 -0.33646 0.00254 -0.35243 -7.03704E-06 C -0.37726 -0.0095 -0.40087 -0.02269 -0.42569 -0.03264 C -0.43698 -0.03704 -0.44618 -0.04237 -0.45712 -0.04792 C -0.46371 -0.05116 -0.47101 -0.05255 -0.47691 -0.05741 C -0.49358 -0.0713 -0.50955 -0.08589 -0.52569 -0.1007 C -0.54496 -0.11829 -0.56458 -0.1338 -0.58264 -0.15348 C -0.58663 -0.1669 -0.59201 -0.17269 -0.59653 -0.1845 C -0.6092 -0.21852 -0.62778 -0.24769 -0.64201 -0.28056 C -0.64531 -0.30001 -0.63976 -0.26922 -0.64653 -0.29607 C -0.64913 -0.30626 -0.6493 -0.31459 -0.65364 -0.32408 C -0.65555 -0.33843 -0.65799 -0.35209 -0.66406 -0.36436 C -0.66528 -0.36667 -0.6651 -0.36968 -0.66632 -0.372 C -0.67257 -0.3845 -0.66944 -0.37269 -0.67326 -0.38288 C -0.6783 -0.3963 -0.67882 -0.41251 -0.68489 -0.42477 C -0.68646 -0.43519 -0.68958 -0.44237 -0.69549 -0.44954 C -0.6993 -0.46019 -0.70052 -0.46112 -0.70469 -0.46968 C -0.70608 -0.47894 -0.70816 -0.48033 -0.71163 -0.48843 C -0.71528 -0.49723 -0.71736 -0.50973 -0.72101 -0.51945 C -0.72344 -0.52593 -0.72795 -0.52825 -0.73142 -0.53334 C -0.73281 -0.53843 -0.73489 -0.54214 -0.73611 -0.54723 C -0.73663 -0.54931 -0.73733 -0.55348 -0.73733 -0.55348" ptsTypes="">
                                      <p:cBhvr additive="base">
                                        <p:cTn id="35" dur="20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xit" presetSubtype="0" decel="100000" fill="hold" grpId="1" nodeType="clickEffect">
                                  <p:childTnLs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 additive="base">
                                        <p:cTn id="44" dur="5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3" dur="1000"/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1" dur="1000"/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9" dur="1000"/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77" dur="1000"/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85" dur="1000"/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3" presetClass="entr" presetSubtype="16" fill="hold" grpId="3" nodeType="clickEffect">
                                  <p:childTnLst>
                                    <p:set>
                                      <p:cBhvr additive="base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grpId="4" nodeType="clickEffect">
                                  <p:childTnLst>
                                    <p:set>
                                      <p:cBhvr additive="base"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grpId="5" nodeType="clickEffect">
                                  <p:childTnLst>
                                    <p:set>
                                      <p:cBhvr additive="base"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3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3" presetClass="entr" presetSubtype="16" fill="hold" grpId="6" nodeType="clickEffect">
                                  <p:childTnLst>
                                    <p:set>
                                      <p:cBhvr additive="base"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2" grpId="0"/>
      <p:bldP spid="143365" grpId="1" animBg="1"/>
      <p:bldP spid="143365" grpId="2" animBg="1"/>
      <p:bldP spid="143367" grpId="3" animBg="1"/>
      <p:bldP spid="143369" grpId="4" animBg="1"/>
      <p:bldP spid="143371" grpId="5" animBg="1"/>
      <p:bldP spid="143372" grpId="6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71813" y="285750"/>
            <a:ext cx="2460625" cy="642938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eaLnBrk="1" hangingPunct="1"/>
            <a:r>
              <a:rPr b="1" i="1">
                <a:solidFill>
                  <a:srgbClr val="E5E500"/>
                </a:solidFill>
              </a:rPr>
              <a:t>Итоги</a:t>
            </a:r>
            <a:endParaRPr i="1">
              <a:solidFill>
                <a:srgbClr val="E5E500"/>
              </a:solidFill>
            </a:endParaRPr>
          </a:p>
        </p:txBody>
      </p:sp>
      <p:sp>
        <p:nvSpPr>
          <p:cNvPr id="144387" name="Содержимое 2"/>
          <p:cNvSpPr>
            <a:spLocks noGrp="1"/>
          </p:cNvSpPr>
          <p:nvPr>
            <p:ph idx="4294967295"/>
          </p:nvPr>
        </p:nvSpPr>
        <p:spPr>
          <a:xfrm>
            <a:off x="682625" y="1143000"/>
            <a:ext cx="7772400" cy="495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/>
              <a:t>Мхи - высшие споровые растения, лишенные корней. </a:t>
            </a:r>
          </a:p>
          <a:p>
            <a:pPr lvl="0" eaLnBrk="1" hangingPunct="1"/>
            <a:r>
              <a:rPr lang="ru-RU" altLang="ru-RU"/>
              <a:t>Они состоят из стебля и листьев, функции корней могут выполнять ризоиды. </a:t>
            </a:r>
          </a:p>
          <a:p>
            <a:pPr lvl="0" eaLnBrk="1" hangingPunct="1"/>
            <a:r>
              <a:rPr lang="ru-RU" altLang="ru-RU"/>
              <a:t>В их жизненном цикле преобладают особи полового поколения. Растения бесполого поколения образуют споры, из которых вырастают особи нового полового поколения. </a:t>
            </a:r>
          </a:p>
          <a:p>
            <a:pPr lvl="0" eaLnBrk="1" hangingPunct="1"/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:p15="http://schemas.microsoft.com/office/powerpoint/2012/main" xmlns="">
      <p:transition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770" decel="1000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8" dur="770" decel="100000" fill="hold"/>
                                        <p:tgtEl>
                                          <p:spTgt spid="1443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base"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base">
                                        <p:cTn id="10" dur="77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base"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base">
                                        <p:cTn id="12" dur="77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base"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1" dur="1000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1000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7" dur="1000"/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86125" y="285750"/>
            <a:ext cx="2817813" cy="100012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eaLnBrk="1" hangingPunct="1"/>
            <a:r>
              <a:rPr b="1" i="1">
                <a:solidFill>
                  <a:srgbClr val="E5E500"/>
                </a:solidFill>
              </a:rPr>
              <a:t>Итоги</a:t>
            </a:r>
            <a:endParaRPr>
              <a:solidFill>
                <a:srgbClr val="E5E500"/>
              </a:solidFill>
            </a:endParaRPr>
          </a:p>
        </p:txBody>
      </p:sp>
      <p:sp>
        <p:nvSpPr>
          <p:cNvPr id="145411" name="Содержимое 2"/>
          <p:cNvSpPr>
            <a:spLocks noGrp="1"/>
          </p:cNvSpPr>
          <p:nvPr>
            <p:ph idx="4294967295"/>
          </p:nvPr>
        </p:nvSpPr>
        <p:spPr>
          <a:xfrm>
            <a:off x="661988" y="1500188"/>
            <a:ext cx="7772400" cy="47863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itchFamily="2" charset="2"/>
              <a:buChar char="Ú"/>
              <a:defRPr kumimoji="0" lang="ru-RU" altLang="en-US" sz="3200" b="0" i="0" u="none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eaLnBrk="1" hangingPunct="1"/>
            <a:r>
              <a:rPr lang="ru-RU" altLang="ru-RU" sz="2800"/>
              <a:t>Мхи распространены на всех континентах преимущественно на увлажненных участках суши (в лесах, болотах, тундре). </a:t>
            </a:r>
          </a:p>
          <a:p>
            <a:pPr lvl="0" eaLnBrk="1" hangingPunct="1"/>
            <a:r>
              <a:rPr lang="ru-RU" altLang="ru-RU" sz="2800"/>
              <a:t>Мхи играют роль пионеров растительности, регулируют водный режим почв и способствуют заболачиванию. </a:t>
            </a:r>
          </a:p>
          <a:p>
            <a:pPr lvl="0" eaLnBrk="1" hangingPunct="1"/>
            <a:r>
              <a:rPr lang="ru-RU" altLang="ru-RU" sz="2800"/>
              <a:t>Из отмерших частей сфагновых мхов образуется торф, используемый человеком как удобрение, топливо и сырье для химической  промышленности.</a:t>
            </a:r>
          </a:p>
          <a:p>
            <a:pPr lvl="0" eaLnBrk="1" hangingPunct="1"/>
            <a:endParaRPr lang="ru-RU" alt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:p15="http://schemas.microsoft.com/office/powerpoint/2012/main" xmlns="">
      <p:transition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770" decel="100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  <p:animScale>
                                      <p:cBhvr additive="base">
                                        <p:cTn id="8" dur="770" decel="100000" fill="hold"/>
                                        <p:tgtEl>
                                          <p:spTgt spid="1454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base"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base">
                                        <p:cTn id="10" dur="77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base"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base">
                                        <p:cTn id="12" dur="770" fill="hold"/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base"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1" dur="1000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29" dur="1000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7" dur="1000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a="http://schemas.openxmlformats.org/drawingml/2006/main" name="Тема2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B2B2"/>
        </a:hlink>
        <a:folHlink>
          <a:srgbClr val="EAEAEA"/>
        </a:folHlink>
      </a:clrScheme>
    </a:extraClrScheme>
  </a:extraClrSchemeLst>
</a:theme>
</file>

<file path=ppt/theme/theme2.xml><?xml version="1.0" encoding="utf-8"?>
<a:theme xmlns:a="http://schemas.openxmlformats.org/drawingml/2006/main" name="Тема7">
  <a:themeElements>
    <a:clrScheme name="Тема Office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D541E"/>
        </a:lt1>
        <a:dk2>
          <a:srgbClr val="FFFFFF"/>
        </a:dk2>
        <a:lt2>
          <a:srgbClr val="112208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162B0B"/>
        </a:folHlink>
      </a:clrScheme>
    </a:extraClrScheme>
    <a:extraClrScheme>
      <a:clrScheme name="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8DBA7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EAEAEA"/>
        </a:folHlink>
      </a:clrScheme>
    </a:extraClrScheme>
  </a:extraClrSchemeLst>
</a:theme>
</file>

<file path=ppt/theme/theme3.xml><?xml version="1.0" encoding="utf-8"?>
<a:theme xmlns:a="http://schemas.openxmlformats.org/drawingml/2006/main" name="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4.xml><?xml version="1.0" encoding="utf-8"?>
<a:theme xmlns:a="http://schemas.openxmlformats.org/drawingml/2006/main" name="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5.xml><?xml version="1.0" encoding="utf-8"?>
<a:theme xmlns:a="http://schemas.openxmlformats.org/drawingml/2006/main" name="Точки">
  <a:themeElements>
    <a:clrScheme name="Точки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Точк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очки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0008A"/>
        </a:lt2>
        <a:accent1>
          <a:srgbClr val="0099FF"/>
        </a:accent1>
        <a:accent2>
          <a:srgbClr val="00007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AEAEA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FDEF6"/>
        </a:dk2>
        <a:lt2>
          <a:srgbClr val="5B5B89"/>
        </a:lt2>
        <a:accent1>
          <a:srgbClr val="6666FF"/>
        </a:accent1>
        <a:accent2>
          <a:srgbClr val="52527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CCCCFF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700000"/>
        </a:lt2>
        <a:accent1>
          <a:srgbClr val="BE7960"/>
        </a:accent1>
        <a:accent2>
          <a:srgbClr val="6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</a:extraClrScheme>
    <a:extraClrScheme>
      <a:clrScheme name="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47900"/>
        </a:hlink>
        <a:folHlink>
          <a:srgbClr val="8C8900"/>
        </a:folHlink>
      </a:clrScheme>
    </a:extraClrScheme>
    <a:extraClrScheme>
      <a:clrScheme name="">
        <a:dk1>
          <a:srgbClr val="FFFFFF"/>
        </a:dk1>
        <a:lt1>
          <a:srgbClr val="686B5D"/>
        </a:lt1>
        <a:dk2>
          <a:srgbClr val="CCD5C7"/>
        </a:dk2>
        <a:lt2>
          <a:srgbClr val="5B5E52"/>
        </a:lt2>
        <a:accent1>
          <a:srgbClr val="809EA8"/>
        </a:accent1>
        <a:accent2>
          <a:srgbClr val="4F514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AA854"/>
        </a:hlink>
        <a:folHlink>
          <a:srgbClr val="E1D09F"/>
        </a:folHlink>
      </a:clrScheme>
    </a:extraClrScheme>
    <a:extraClrScheme>
      <a:clrScheme name="">
        <a:dk1>
          <a:srgbClr val="FFFFFF"/>
        </a:dk1>
        <a:lt1>
          <a:srgbClr val="4E5D31"/>
        </a:lt1>
        <a:dk2>
          <a:srgbClr val="FFFFCC"/>
        </a:dk2>
        <a:lt2>
          <a:srgbClr val="46532B"/>
        </a:lt2>
        <a:accent1>
          <a:srgbClr val="8F8C00"/>
        </a:accent1>
        <a:accent2>
          <a:srgbClr val="424F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00A1B2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7673"/>
        </a:lt2>
        <a:accent1>
          <a:srgbClr val="33CCCC"/>
        </a:accent1>
        <a:accent2>
          <a:srgbClr val="00646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3300"/>
        </a:folHlink>
      </a:clrScheme>
    </a:extraClrScheme>
    <a:extraClrScheme>
      <a:clrScheme name="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8080"/>
        </a:hlink>
        <a:folHlink>
          <a:srgbClr val="0066CC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200E4"/>
        </a:hlink>
        <a:folHlink>
          <a:srgbClr val="003399"/>
        </a:folHlink>
      </a:clrScheme>
    </a:extraClrScheme>
  </a:extraClrSchemeLst>
</a:theme>
</file>

<file path=ppt/theme/theme6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CC"/>
        </a:dk1>
        <a:lt1>
          <a:srgbClr val="000000"/>
        </a:lt1>
        <a:dk2>
          <a:srgbClr val="FFFFFF"/>
        </a:dk2>
        <a:lt2>
          <a:srgbClr val="993300"/>
        </a:lt2>
        <a:accent1>
          <a:srgbClr val="576F2B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3300"/>
        </a:hlink>
        <a:folHlink>
          <a:srgbClr val="CC9900"/>
        </a:folHlink>
      </a:clrScheme>
    </a:extraClrScheme>
    <a:extraClrScheme>
      <a:clrScheme name="">
        <a:dk1>
          <a:srgbClr val="CCCCCC"/>
        </a:dk1>
        <a:lt1>
          <a:srgbClr val="330000"/>
        </a:lt1>
        <a:dk2>
          <a:srgbClr val="FFFFFF"/>
        </a:dk2>
        <a:lt2>
          <a:srgbClr val="993300"/>
        </a:lt2>
        <a:accent1>
          <a:srgbClr val="996633"/>
        </a:accent1>
        <a:accent2>
          <a:srgbClr val="FF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CC9933"/>
        </a:folHlink>
      </a:clrScheme>
    </a:extraClrScheme>
    <a:extraClrScheme>
      <a:clrScheme name="">
        <a:dk1>
          <a:srgbClr val="FFFFFF"/>
        </a:dk1>
        <a:lt1>
          <a:srgbClr val="21203C"/>
        </a:lt1>
        <a:dk2>
          <a:srgbClr val="FFFFCC"/>
        </a:dk2>
        <a:lt2>
          <a:srgbClr val="79788A"/>
        </a:lt2>
        <a:accent1>
          <a:srgbClr val="476077"/>
        </a:accent1>
        <a:accent2>
          <a:srgbClr val="676C5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8CB0A2"/>
        </a:folHlink>
      </a:clrScheme>
    </a:extraClrScheme>
    <a:extraClrScheme>
      <a:clrScheme name="">
        <a:dk1>
          <a:srgbClr val="FFFFCC"/>
        </a:dk1>
        <a:lt1>
          <a:srgbClr val="79A994"/>
        </a:lt1>
        <a:dk2>
          <a:srgbClr val="FFFFCC"/>
        </a:dk2>
        <a:lt2>
          <a:srgbClr val="455B41"/>
        </a:lt2>
        <a:accent1>
          <a:srgbClr val="517087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3300"/>
        </a:hlink>
        <a:folHlink>
          <a:srgbClr val="A4AF6B"/>
        </a:folHlink>
      </a:clrScheme>
    </a:extraClrScheme>
    <a:extraClrScheme>
      <a:clrScheme name="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CCC66"/>
        </a:folHlink>
      </a:clrScheme>
    </a:extraClrScheme>
    <a:extraClrScheme>
      <a:clrScheme name="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0033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A0C6B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CCCC99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A0C6B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CCCC99"/>
        </a:folHlink>
      </a:clrScheme>
    </a:extraClrScheme>
  </a:extraClrSchemeLst>
</a:theme>
</file>

<file path=ppt/theme/theme7.xml><?xml version="1.0" encoding="utf-8"?>
<a:theme xmlns:a="http://schemas.openxmlformats.org/drawingml/2006/main" name="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8.xml><?xml version="1.0" encoding="utf-8"?>
<a:theme xmlns:a="http://schemas.openxmlformats.org/drawingml/2006/main" name="Соревнование">
  <a:themeElements>
    <a:clrScheme name="Соревнование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Соревнование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оревнование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0000"/>
        </a:lt1>
        <a:dk2>
          <a:srgbClr val="FFF9BB"/>
        </a:dk2>
        <a:lt2>
          <a:srgbClr val="5C1F00"/>
        </a:lt2>
        <a:accent1>
          <a:srgbClr val="FF3300"/>
        </a:accent1>
        <a:accent2>
          <a:srgbClr val="B86D5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FFCC66"/>
        </a:folHlink>
      </a:clrScheme>
    </a:extraClrScheme>
    <a:extraClrScheme>
      <a:clrScheme name="">
        <a:dk1>
          <a:srgbClr val="FFFFFF"/>
        </a:dk1>
        <a:lt1>
          <a:srgbClr val="FF9900"/>
        </a:lt1>
        <a:dk2>
          <a:srgbClr val="FFFF99"/>
        </a:dk2>
        <a:lt2>
          <a:srgbClr val="800000"/>
        </a:lt2>
        <a:accent1>
          <a:srgbClr val="FF505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4A9400"/>
        </a:lt1>
        <a:dk2>
          <a:srgbClr val="F3F2D9"/>
        </a:dk2>
        <a:lt2>
          <a:srgbClr val="2A5400"/>
        </a:lt2>
        <a:accent1>
          <a:srgbClr val="99CC00"/>
        </a:accent1>
        <a:accent2>
          <a:srgbClr val="6B4A3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BC5E"/>
        </a:hlink>
        <a:folHlink>
          <a:srgbClr val="AB7F6B"/>
        </a:folHlink>
      </a:clrScheme>
    </a:extraClrScheme>
    <a:extraClrScheme>
      <a:clrScheme name="">
        <a:dk1>
          <a:srgbClr val="FFFFFF"/>
        </a:dk1>
        <a:lt1>
          <a:srgbClr val="009E9A"/>
        </a:lt1>
        <a:dk2>
          <a:srgbClr val="C5EBE4"/>
        </a:dk2>
        <a:lt2>
          <a:srgbClr val="005A58"/>
        </a:lt2>
        <a:accent1>
          <a:srgbClr val="0099CC"/>
        </a:accent1>
        <a:accent2>
          <a:srgbClr val="33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99"/>
        </a:hlink>
        <a:folHlink>
          <a:srgbClr val="4CD2D2"/>
        </a:folHlink>
      </a:clrScheme>
    </a:extraClrScheme>
    <a:extraClrScheme>
      <a:clrScheme name="">
        <a:dk1>
          <a:srgbClr val="FFFFFF"/>
        </a:dk1>
        <a:lt1>
          <a:srgbClr val="0000FF"/>
        </a:lt1>
        <a:dk2>
          <a:srgbClr val="C5C5FF"/>
        </a:dk2>
        <a:lt2>
          <a:srgbClr val="000070"/>
        </a:lt2>
        <a:accent1>
          <a:srgbClr val="0099FF"/>
        </a:accent1>
        <a:accent2>
          <a:srgbClr val="7883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2DBF68"/>
        </a:folHlink>
      </a:clrScheme>
    </a:extraClrScheme>
    <a:extraClrScheme>
      <a:clrScheme name="">
        <a:dk1>
          <a:srgbClr val="FFFFFF"/>
        </a:dk1>
        <a:lt1>
          <a:srgbClr val="8202E2"/>
        </a:lt1>
        <a:dk2>
          <a:srgbClr val="CCCCFF"/>
        </a:dk2>
        <a:lt2>
          <a:srgbClr val="4D4D4D"/>
        </a:lt2>
        <a:accent1>
          <a:srgbClr val="CC99F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7C80"/>
        </a:hlink>
        <a:folHlink>
          <a:srgbClr val="FF5050"/>
        </a:folHlink>
      </a:clrScheme>
    </a:extraClrScheme>
    <a:extraClrScheme>
      <a:clrScheme name="">
        <a:dk1>
          <a:srgbClr val="FFFFFF"/>
        </a:dk1>
        <a:lt1>
          <a:srgbClr val="818982"/>
        </a:lt1>
        <a:dk2>
          <a:srgbClr val="EAEAEA"/>
        </a:dk2>
        <a:lt2>
          <a:srgbClr val="575863"/>
        </a:lt2>
        <a:accent1>
          <a:srgbClr val="CC6600"/>
        </a:accent1>
        <a:accent2>
          <a:srgbClr val="A4A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CC99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CC"/>
        </a:hlink>
        <a:folHlink>
          <a:srgbClr val="669900"/>
        </a:folHlink>
      </a:clrScheme>
    </a:extraClrScheme>
  </a:extraClrSchemeLst>
</a:theme>
</file>

<file path=ppt/theme/theme9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FF"/>
        </a:dk2>
        <a:lt2>
          <a:srgbClr val="A50021"/>
        </a:lt2>
        <a:accent1>
          <a:srgbClr val="FF9900"/>
        </a:accent1>
        <a:accent2>
          <a:srgbClr val="FF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51072E"/>
        </a:lt1>
        <a:dk2>
          <a:srgbClr val="FFFFFF"/>
        </a:dk2>
        <a:lt2>
          <a:srgbClr val="3C001E"/>
        </a:lt2>
        <a:accent1>
          <a:srgbClr val="89A38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666633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333333"/>
        </a:lt2>
        <a:accent1>
          <a:srgbClr val="3399FF"/>
        </a:accent1>
        <a:accent2>
          <a:srgbClr val="CC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6600CC"/>
        </a:folHlink>
      </a:clrScheme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4B3D1B"/>
        </a:lt2>
        <a:accent1>
          <a:srgbClr val="CC99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FFFFFF"/>
        </a:dk2>
        <a:lt2>
          <a:srgbClr val="006666"/>
        </a:lt2>
        <a:accent1>
          <a:srgbClr val="0099CC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FF"/>
        </a:dk2>
        <a:lt2>
          <a:srgbClr val="003366"/>
        </a:lt2>
        <a:accent1>
          <a:srgbClr val="6699FF"/>
        </a:accent1>
        <a:accent2>
          <a:srgbClr val="00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33CCCC"/>
        </a:folHlink>
      </a:clrScheme>
    </a:extraClrScheme>
    <a:extraClrScheme>
      <a:clrScheme name="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598600"/>
        </a:lt2>
        <a:accent1>
          <a:srgbClr val="33CC33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99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003366"/>
        </a:folHlink>
      </a:clrScheme>
    </a:extraClrScheme>
  </a:extraClrSchemeLst>
</a:theme>
</file>

<file path=ppt/theme/theme10.xml><?xml version="1.0" encoding="utf-8"?>
<a:theme xmlns:a="http://schemas.openxmlformats.org/drawingml/2006/main" name="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11.xml><?xml version="1.0" encoding="utf-8"?>
<a:theme xmlns:a="http://schemas.openxmlformats.org/drawingml/2006/main" name="Selling a Product or Service">
  <a:themeElements>
    <a:clrScheme name="Selling a Product or Service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Selling a Product or Service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0000"/>
        </a:lt1>
        <a:dk2>
          <a:srgbClr val="FFFFFF"/>
        </a:dk2>
        <a:lt2>
          <a:srgbClr val="808080"/>
        </a:lt2>
        <a:accent1>
          <a:srgbClr val="66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99CC"/>
        </a:folHlink>
      </a:clrScheme>
    </a:extraClrScheme>
    <a:extraClrScheme>
      <a:clrScheme name="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CC"/>
        </a:hlink>
        <a:folHlink>
          <a:srgbClr val="CC99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33"/>
        </a:hlink>
        <a:folHlink>
          <a:srgbClr val="B2B2B2"/>
        </a:folHlink>
      </a:clrScheme>
    </a:extraClrScheme>
    <a:extraClrScheme>
      <a:clrScheme name="">
        <a:dk1>
          <a:srgbClr val="F8F8F8"/>
        </a:dk1>
        <a:lt1>
          <a:srgbClr val="000000"/>
        </a:lt1>
        <a:dk2>
          <a:srgbClr val="FFFFFF"/>
        </a:dk2>
        <a:lt2>
          <a:srgbClr val="808080"/>
        </a:lt2>
        <a:accent1>
          <a:srgbClr val="CC9900"/>
        </a:accent1>
        <a:accent2>
          <a:srgbClr val="99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808000"/>
        </a:folHlink>
      </a:clrScheme>
    </a:extraClrScheme>
  </a:extraClrSchemeLst>
</a:theme>
</file>

<file path=ppt/theme/theme12.xml><?xml version="1.0" encoding="utf-8"?>
<a:theme xmlns:a="http://schemas.openxmlformats.org/drawingml/2006/main" name="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339966"/>
        </a:dk2>
        <a:lt2>
          <a:srgbClr val="009999"/>
        </a:lt2>
        <a:accent1>
          <a:srgbClr val="00CC99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00"/>
        </a:hlink>
        <a:folHlink>
          <a:srgbClr val="8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0000FF"/>
        </a:dk2>
        <a:lt2>
          <a:srgbClr val="333399"/>
        </a:lt2>
        <a:accent1>
          <a:srgbClr val="800000"/>
        </a:accent1>
        <a:accent2>
          <a:srgbClr val="3366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CC6600"/>
        </a:dk2>
        <a:lt2>
          <a:srgbClr val="CC3300"/>
        </a:lt2>
        <a:accent1>
          <a:srgbClr val="9933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  <a:extraClrScheme>
      <a:clrScheme name="">
        <a:dk1>
          <a:srgbClr val="CCECFF"/>
        </a:dk1>
        <a:lt1>
          <a:srgbClr val="000000"/>
        </a:lt1>
        <a:dk2>
          <a:srgbClr val="9999FF"/>
        </a:dk2>
        <a:lt2>
          <a:srgbClr val="66CCFF"/>
        </a:lt2>
        <a:accent1>
          <a:srgbClr val="FFFFFF"/>
        </a:accent1>
        <a:accent2>
          <a:srgbClr val="99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333399"/>
        </a:lt1>
        <a:dk2>
          <a:srgbClr val="0066FF"/>
        </a:dk2>
        <a:lt2>
          <a:srgbClr val="993366"/>
        </a:lt2>
        <a:accent1>
          <a:srgbClr val="6600FF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FFFF"/>
        </a:hlink>
        <a:folHlink>
          <a:srgbClr val="B2B2B2"/>
        </a:folHlink>
      </a:clrScheme>
    </a:extraClrScheme>
    <a:extraClrScheme>
      <a:clrScheme name="">
        <a:dk1>
          <a:srgbClr val="EAEAEA"/>
        </a:dk1>
        <a:lt1>
          <a:srgbClr val="660066"/>
        </a:lt1>
        <a:dk2>
          <a:srgbClr val="CC0000"/>
        </a:dk2>
        <a:lt2>
          <a:srgbClr val="993366"/>
        </a:lt2>
        <a:accent1>
          <a:srgbClr val="A50021"/>
        </a:accent1>
        <a:accent2>
          <a:srgbClr val="6600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</a:extraClrSchemeLst>
</a:theme>
</file>

<file path=ppt/theme/theme13.xml><?xml version="1.0" encoding="utf-8"?>
<a:theme xmlns:a="http://schemas.openxmlformats.org/drawingml/2006/main" name="Доклад о ходе работ">
  <a:themeElements>
    <a:clrScheme name="Доклад о ходе работ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Доклад о ходе работ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Доклад о ходе работ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клад о ходе работ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клад о ходе работ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33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009999"/>
        </a:folHlink>
      </a:clrScheme>
    </a:extraClrScheme>
    <a:extraClrScheme>
      <a:clrScheme name="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CBCBCB"/>
        </a:folHlink>
      </a:clrScheme>
    </a:extraClrScheme>
  </a:extraClrSchemeLst>
</a:theme>
</file>

<file path=ppt/theme/theme14.xml><?xml version="1.0" encoding="utf-8"?>
<a:theme xmlns:a="http://schemas.openxmlformats.org/drawingml/2006/main" name="Employee Orientation">
  <a:themeElements>
    <a:clrScheme name="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Employee Orientation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99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77777"/>
        </a:hlink>
        <a:folHlink>
          <a:srgbClr val="CCCCCC"/>
        </a:folHlink>
      </a:clrScheme>
    </a:extraClrScheme>
  </a:extraClrSchemeLst>
</a:theme>
</file>

<file path=ppt/theme/theme15.xml><?xml version="1.0" encoding="utf-8"?>
<a:theme xmlns:a="http://schemas.openxmlformats.org/drawingml/2006/main" name="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767FF"/>
        </a:hlink>
        <a:folHlink>
          <a:srgbClr val="9933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CCCC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EA642"/>
        </a:hlink>
        <a:folHlink>
          <a:srgbClr val="CCCC00"/>
        </a:folHlink>
      </a:clrScheme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FF"/>
        </a:hlink>
        <a:folHlink>
          <a:srgbClr val="B2B2B2"/>
        </a:folHlink>
      </a:clrScheme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999FF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CCCC00"/>
        </a:folHlink>
      </a:clrScheme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37D95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9900"/>
        </a:folHlink>
      </a:clrScheme>
    </a:extraClrScheme>
  </a:extraClrSchemeLst>
</a:theme>
</file>

<file path=ppt/theme/theme16.xml><?xml version="1.0" encoding="utf-8"?>
<a:theme xmlns:a="http://schemas.openxmlformats.org/drawingml/2006/main" name="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02000"/>
        </a:lt2>
        <a:accent1>
          <a:srgbClr val="FF3300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BF25A"/>
        </a:hlink>
        <a:folHlink>
          <a:srgbClr val="F2AA68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D8F6F8"/>
        </a:dk2>
        <a:lt2>
          <a:srgbClr val="000066"/>
        </a:lt2>
        <a:accent1>
          <a:srgbClr val="0099FF"/>
        </a:accent1>
        <a:accent2>
          <a:srgbClr val="0000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925"/>
        </a:hlink>
        <a:folHlink>
          <a:srgbClr val="72C676"/>
        </a:folHlink>
      </a:clrScheme>
    </a:extraClrScheme>
    <a:extraClrScheme>
      <a:clrScheme name="">
        <a:dk1>
          <a:srgbClr val="FFFFFF"/>
        </a:dk1>
        <a:lt1>
          <a:srgbClr val="660066"/>
        </a:lt1>
        <a:dk2>
          <a:srgbClr val="FDFBE3"/>
        </a:dk2>
        <a:lt2>
          <a:srgbClr val="4C3D57"/>
        </a:lt2>
        <a:accent1>
          <a:srgbClr val="976C9E"/>
        </a:accent1>
        <a:accent2>
          <a:srgbClr val="1E18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8C460"/>
        </a:hlink>
        <a:folHlink>
          <a:srgbClr val="C3C2BD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D3F1DB"/>
        </a:dk2>
        <a:lt2>
          <a:srgbClr val="334D3F"/>
        </a:lt2>
        <a:accent1>
          <a:srgbClr val="4A6D84"/>
        </a:accent1>
        <a:accent2>
          <a:srgbClr val="2133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0B100"/>
        </a:hlink>
        <a:folHlink>
          <a:srgbClr val="C37103"/>
        </a:folHlink>
      </a:clrScheme>
    </a:extraClrScheme>
    <a:extraClrScheme>
      <a:clrScheme name="">
        <a:dk1>
          <a:srgbClr val="FFFFFF"/>
        </a:dk1>
        <a:lt1>
          <a:srgbClr val="6D8771"/>
        </a:lt1>
        <a:dk2>
          <a:srgbClr val="ECECB2"/>
        </a:dk2>
        <a:lt2>
          <a:srgbClr val="566858"/>
        </a:lt2>
        <a:accent1>
          <a:srgbClr val="76A571"/>
        </a:accent1>
        <a:accent2>
          <a:srgbClr val="4656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DC0B"/>
        </a:hlink>
        <a:folHlink>
          <a:srgbClr val="FC9916"/>
        </a:folHlink>
      </a:clrScheme>
    </a:extraClrScheme>
    <a:extraClrScheme>
      <a:clrScheme name="">
        <a:dk1>
          <a:srgbClr val="FFFFFF"/>
        </a:dk1>
        <a:lt1>
          <a:srgbClr val="0D8784"/>
        </a:lt1>
        <a:dk2>
          <a:srgbClr val="B8DEC6"/>
        </a:dk2>
        <a:lt2>
          <a:srgbClr val="0A6866"/>
        </a:lt2>
        <a:accent1>
          <a:srgbClr val="3C7652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E0A5"/>
        </a:hlink>
        <a:folHlink>
          <a:srgbClr val="00CCFF"/>
        </a:folHlink>
      </a:clrScheme>
    </a:extraClrScheme>
    <a:extraClrScheme>
      <a:clrScheme name="">
        <a:dk1>
          <a:srgbClr val="FFFFFF"/>
        </a:dk1>
        <a:lt1>
          <a:srgbClr val="6E87AC"/>
        </a:lt1>
        <a:dk2>
          <a:srgbClr val="FFFFFF"/>
        </a:dk2>
        <a:lt2>
          <a:srgbClr val="50688C"/>
        </a:lt2>
        <a:accent1>
          <a:srgbClr val="376EA5"/>
        </a:accent1>
        <a:accent2>
          <a:srgbClr val="4458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05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9900CC"/>
        </a:folHlink>
      </a:clrScheme>
    </a:extraClrScheme>
  </a:extraClrSchemeLst>
</a:theme>
</file>

<file path=ppt/theme/theme17.xml><?xml version="1.0" encoding="utf-8"?>
<a:theme xmlns:a="http://schemas.openxmlformats.org/drawingml/2006/main" name="Marketing Plan">
  <a:themeElements>
    <a:clrScheme name="Marketing Plan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Marketing Plan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arketing Pla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FC0FF"/>
        </a:hlink>
        <a:folHlink>
          <a:srgbClr val="6DC5D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</a:extraClrSchemeLst>
</a:theme>
</file>

<file path=ppt/theme/theme18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66"/>
        </a:hlink>
        <a:folHlink>
          <a:srgbClr val="CC99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00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6699FF"/>
        </a:lt1>
        <a:dk2>
          <a:srgbClr val="FFFFFF"/>
        </a:dk2>
        <a:lt2>
          <a:srgbClr val="006699"/>
        </a:lt2>
        <a:accent1>
          <a:srgbClr val="33CCCC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FFFF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CC"/>
        </a:hlink>
        <a:folHlink>
          <a:srgbClr val="CC0066"/>
        </a:folHlink>
      </a:clrScheme>
    </a:extraClrScheme>
    <a:extraClrScheme>
      <a:clrScheme name="">
        <a:dk1>
          <a:srgbClr val="FFFFFF"/>
        </a:dk1>
        <a:lt1>
          <a:srgbClr val="336699"/>
        </a:lt1>
        <a:dk2>
          <a:srgbClr val="FFFFEB"/>
        </a:dk2>
        <a:lt2>
          <a:srgbClr val="000066"/>
        </a:lt2>
        <a:accent1>
          <a:srgbClr val="99CC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FF"/>
        </a:hlink>
        <a:folHlink>
          <a:srgbClr val="C68DFF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FF"/>
        </a:dk2>
        <a:lt2>
          <a:srgbClr val="808000"/>
        </a:lt2>
        <a:accent1>
          <a:srgbClr val="FFCC66"/>
        </a:accent1>
        <a:accent2>
          <a:srgbClr val="00AC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33CCCC"/>
        </a:folHlink>
      </a:clrScheme>
    </a:extraClrScheme>
    <a:extraClrScheme>
      <a:clrScheme name="">
        <a:dk1>
          <a:srgbClr val="FFFFFF"/>
        </a:dk1>
        <a:lt1>
          <a:srgbClr val="660033"/>
        </a:lt1>
        <a:dk2>
          <a:srgbClr val="FFFFFF"/>
        </a:dk2>
        <a:lt2>
          <a:srgbClr val="FFFFCC"/>
        </a:lt2>
        <a:accent1>
          <a:srgbClr val="FF99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FF0000"/>
        </a:lt2>
        <a:accent1>
          <a:srgbClr val="FFCC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6600"/>
        </a:hlink>
        <a:folHlink>
          <a:srgbClr val="FF7C80"/>
        </a:folHlink>
      </a:clrScheme>
    </a:extraClrScheme>
  </a:extraClrSchemeLst>
</a:theme>
</file>

<file path=ppt/theme/theme19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10199"/>
        </a:lt2>
        <a:accent1>
          <a:srgbClr val="33CCCC"/>
        </a:accent1>
        <a:accent2>
          <a:srgbClr val="00C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5D93FF"/>
        </a:lt1>
        <a:dk2>
          <a:srgbClr val="FFFFFF"/>
        </a:dk2>
        <a:lt2>
          <a:srgbClr val="000066"/>
        </a:lt2>
        <a:accent1>
          <a:srgbClr val="6666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2E88"/>
        </a:lt1>
        <a:dk2>
          <a:srgbClr val="FFFFFF"/>
        </a:dk2>
        <a:lt2>
          <a:srgbClr val="000000"/>
        </a:lt2>
        <a:accent1>
          <a:srgbClr val="FF6600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36CC64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003366"/>
        </a:lt2>
        <a:accent1>
          <a:srgbClr val="9966FF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5C8FF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000000"/>
        </a:lt2>
        <a:accent1>
          <a:srgbClr val="B7C533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006B80"/>
        </a:lt1>
        <a:dk2>
          <a:srgbClr val="C1CB75"/>
        </a:dk2>
        <a:lt2>
          <a:srgbClr val="000000"/>
        </a:lt2>
        <a:accent1>
          <a:srgbClr val="6F8406"/>
        </a:accent1>
        <a:accent2>
          <a:srgbClr val="D9E28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00"/>
        </a:hlink>
        <a:folHlink>
          <a:srgbClr val="C0FF73"/>
        </a:folHlink>
      </a:clrScheme>
    </a:extraClrScheme>
    <a:extraClrScheme>
      <a:clrScheme name="">
        <a:dk1>
          <a:srgbClr val="FFFFFF"/>
        </a:dk1>
        <a:lt1>
          <a:srgbClr val="FF6600"/>
        </a:lt1>
        <a:dk2>
          <a:srgbClr val="FFFFFF"/>
        </a:dk2>
        <a:lt2>
          <a:srgbClr val="5F5F5F"/>
        </a:lt2>
        <a:accent1>
          <a:srgbClr val="CC6600"/>
        </a:accent1>
        <a:accent2>
          <a:srgbClr val="FF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FFBA2F"/>
        </a:lt1>
        <a:dk2>
          <a:srgbClr val="A50021"/>
        </a:dk2>
        <a:lt2>
          <a:srgbClr val="000000"/>
        </a:lt2>
        <a:accent1>
          <a:srgbClr val="FF66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3300"/>
        </a:hlink>
        <a:folHlink>
          <a:srgbClr val="CC9900"/>
        </a:folHlink>
      </a:clrScheme>
    </a:extraClrScheme>
  </a:extraClrSchemeLst>
</a:theme>
</file>

<file path=ppt/theme/theme20.xml><?xml version="1.0" encoding="utf-8"?>
<a:theme xmlns:a="http://schemas.openxmlformats.org/drawingml/2006/main" name="Бамбук">
  <a:themeElements>
    <a:clrScheme name="Бамбук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Бамбук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Бамбук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амбук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амбук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амбук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96F39"/>
        </a:lt1>
        <a:dk2>
          <a:srgbClr val="FFCC00"/>
        </a:dk2>
        <a:lt2>
          <a:srgbClr val="000000"/>
        </a:lt2>
        <a:accent1>
          <a:srgbClr val="0099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33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33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9696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663300"/>
        </a:folHlink>
      </a:clrScheme>
    </a:extraClrScheme>
  </a:extraClrSchemeLst>
</a:theme>
</file>

<file path=ppt/theme/theme21.xml><?xml version="1.0" encoding="utf-8"?>
<a:theme xmlns:a="http://schemas.openxmlformats.org/drawingml/2006/main" name="1_Тема7">
  <a:themeElements>
    <a:clrScheme name="Тема Office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D541E"/>
        </a:lt1>
        <a:dk2>
          <a:srgbClr val="FFFFFF"/>
        </a:dk2>
        <a:lt2>
          <a:srgbClr val="112208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162B0B"/>
        </a:folHlink>
      </a:clrScheme>
    </a:extraClrScheme>
    <a:extraClrScheme>
      <a:clrScheme name="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8DBA7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EAEAEA"/>
        </a:folHlink>
      </a:clrScheme>
    </a:extraClrScheme>
  </a:extraClrSchemeLst>
</a:theme>
</file>

<file path=ppt/theme/theme22.xml><?xml version="1.0" encoding="utf-8"?>
<a:theme xmlns:a="http://schemas.openxmlformats.org/drawingml/2006/main" name="Лучи">
  <a:themeElements>
    <a:clrScheme name="Другая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257D4F"/>
      </a:folHlink>
    </a:clrScheme>
    <a:fontScheme name="Луч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CCFF"/>
        </a:dk2>
        <a:lt2>
          <a:srgbClr val="1A006C"/>
        </a:lt2>
        <a:accent1>
          <a:srgbClr val="0099CC"/>
        </a:accent1>
        <a:accent2>
          <a:srgbClr val="6600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33CCCC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00080"/>
        </a:lt2>
        <a:accent1>
          <a:srgbClr val="3366FF"/>
        </a:accent1>
        <a:accent2>
          <a:srgbClr val="7B46D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D1EC"/>
        </a:hlink>
        <a:folHlink>
          <a:srgbClr val="45C984"/>
        </a:folHlink>
      </a:clrScheme>
    </a:extraClrScheme>
    <a:extraClrScheme>
      <a:clrScheme name="">
        <a:dk1>
          <a:srgbClr val="FFFFFF"/>
        </a:dk1>
        <a:lt1>
          <a:srgbClr val="4F598D"/>
        </a:lt1>
        <a:dk2>
          <a:srgbClr val="CCECFF"/>
        </a:dk2>
        <a:lt2>
          <a:srgbClr val="3F4873"/>
        </a:lt2>
        <a:accent1>
          <a:srgbClr val="0099CC"/>
        </a:accent1>
        <a:accent2>
          <a:srgbClr val="4C847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96A4C8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E2EFCD"/>
        </a:dk2>
        <a:lt2>
          <a:srgbClr val="006E6B"/>
        </a:lt2>
        <a:accent1>
          <a:srgbClr val="33CCCC"/>
        </a:accent1>
        <a:accent2>
          <a:srgbClr val="6352B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FF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546434"/>
        </a:lt1>
        <a:dk2>
          <a:srgbClr val="FFFFCC"/>
        </a:dk2>
        <a:lt2>
          <a:srgbClr val="48562C"/>
        </a:lt2>
        <a:accent1>
          <a:srgbClr val="7B8A6E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5B55E"/>
        </a:hlink>
        <a:folHlink>
          <a:srgbClr val="85B3B1"/>
        </a:folHlink>
      </a:clrScheme>
    </a:extraClrScheme>
    <a:extraClrScheme>
      <a:clrScheme name="">
        <a:dk1>
          <a:srgbClr val="FFFFFF"/>
        </a:dk1>
        <a:lt1>
          <a:srgbClr val="A5BDAC"/>
        </a:lt1>
        <a:dk2>
          <a:srgbClr val="FFFFCC"/>
        </a:dk2>
        <a:lt2>
          <a:srgbClr val="96B29E"/>
        </a:lt2>
        <a:accent1>
          <a:srgbClr val="4E8880"/>
        </a:accent1>
        <a:accent2>
          <a:srgbClr val="2F71B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DC0E7"/>
        </a:hlink>
        <a:folHlink>
          <a:srgbClr val="54CA89"/>
        </a:folHlink>
      </a:clrScheme>
    </a:extraClrScheme>
    <a:extraClrScheme>
      <a:clrScheme name="">
        <a:dk1>
          <a:srgbClr val="FFFFFF"/>
        </a:dk1>
        <a:lt1>
          <a:srgbClr val="CC9900"/>
        </a:lt1>
        <a:dk2>
          <a:srgbClr val="CEBD40"/>
        </a:dk2>
        <a:lt2>
          <a:srgbClr val="D49C00"/>
        </a:lt2>
        <a:accent1>
          <a:srgbClr val="CC66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FFFF99"/>
        </a:folHlink>
      </a:clrScheme>
    </a:extraClrScheme>
    <a:extraClrScheme>
      <a:clrScheme name="">
        <a:dk1>
          <a:srgbClr val="FAF9E6"/>
        </a:dk1>
        <a:lt1>
          <a:srgbClr val="990000"/>
        </a:lt1>
        <a:dk2>
          <a:srgbClr val="EADC78"/>
        </a:dk2>
        <a:lt2>
          <a:srgbClr val="881700"/>
        </a:lt2>
        <a:accent1>
          <a:srgbClr val="FF6600"/>
        </a:accent1>
        <a:accent2>
          <a:srgbClr val="B86D5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78D15"/>
        </a:hlink>
        <a:folHlink>
          <a:srgbClr val="C6B37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B00B6"/>
        </a:hlink>
        <a:folHlink>
          <a:srgbClr val="34988E"/>
        </a:folHlink>
      </a:clrScheme>
    </a:extraClrScheme>
  </a:extraClrSchemeLst>
</a:theme>
</file>

<file path=ppt/theme/theme23.xml><?xml version="1.0" encoding="utf-8"?>
<a:theme xmlns:a="http://schemas.openxmlformats.org/drawingml/2006/main" name="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FAC120"/>
        </a:lt1>
        <a:dk2>
          <a:srgbClr val="FFFDD1"/>
        </a:dk2>
        <a:lt2>
          <a:srgbClr val="EA9306"/>
        </a:lt2>
        <a:accent1>
          <a:srgbClr val="CC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50021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CC6600"/>
        </a:folHlink>
      </a:clrScheme>
    </a:extraClrScheme>
    <a:extraClrScheme>
      <a:clrScheme name="">
        <a:dk1>
          <a:srgbClr val="FFFFFF"/>
        </a:dk1>
        <a:lt1>
          <a:srgbClr val="005800"/>
        </a:lt1>
        <a:dk2>
          <a:srgbClr val="FFFFCC"/>
        </a:dk2>
        <a:lt2>
          <a:srgbClr val="008000"/>
        </a:lt2>
        <a:accent1>
          <a:srgbClr val="00CC99"/>
        </a:accent1>
        <a:accent2>
          <a:srgbClr val="00782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CCFF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CCECFF"/>
        </a:dk2>
        <a:lt2>
          <a:srgbClr val="006699"/>
        </a:lt2>
        <a:accent1>
          <a:srgbClr val="00CCFF"/>
        </a:accent1>
        <a:accent2>
          <a:srgbClr val="017A8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FF99"/>
        </a:folHlink>
      </a:clrScheme>
    </a:extraClrScheme>
    <a:extraClrScheme>
      <a:clrScheme name="">
        <a:dk1>
          <a:srgbClr val="FFFFFF"/>
        </a:dk1>
        <a:lt1>
          <a:srgbClr val="B3D1DF"/>
        </a:lt1>
        <a:dk2>
          <a:srgbClr val="FFFFFF"/>
        </a:dk2>
        <a:lt2>
          <a:srgbClr val="80ACC4"/>
        </a:lt2>
        <a:accent1>
          <a:srgbClr val="5089A8"/>
        </a:accent1>
        <a:accent2>
          <a:srgbClr val="BBC6D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7301CB"/>
        </a:lt1>
        <a:dk2>
          <a:srgbClr val="C5C5FF"/>
        </a:dk2>
        <a:lt2>
          <a:srgbClr val="5700AE"/>
        </a:lt2>
        <a:accent1>
          <a:srgbClr val="9999FF"/>
        </a:accent1>
        <a:accent2>
          <a:srgbClr val="700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CC"/>
        </a:hlink>
        <a:folHlink>
          <a:srgbClr val="8668E8"/>
        </a:folHlink>
      </a:clrScheme>
    </a:extraClrScheme>
  </a:extraClrSchemeLst>
</a:theme>
</file>

<file path=ppt/theme/theme24.xml><?xml version="1.0" encoding="utf-8"?>
<a:theme xmlns:a="http://schemas.openxmlformats.org/drawingml/2006/main" name="Вершина горы">
  <a:themeElements>
    <a:clrScheme name="Вершина горы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Вершина горы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CCAA00"/>
        </a:dk2>
        <a:lt2>
          <a:srgbClr val="4C3A1C"/>
        </a:lt2>
        <a:accent1>
          <a:srgbClr val="FF3300"/>
        </a:accent1>
        <a:accent2>
          <a:srgbClr val="9E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7DC97"/>
        </a:folHlink>
      </a:clrScheme>
    </a:extraClrScheme>
    <a:extraClrScheme>
      <a:clrScheme name="">
        <a:dk1>
          <a:srgbClr val="FFFFFF"/>
        </a:dk1>
        <a:lt1>
          <a:srgbClr val="9188B0"/>
        </a:lt1>
        <a:dk2>
          <a:srgbClr val="DDE0DC"/>
        </a:dk2>
        <a:lt2>
          <a:srgbClr val="3D0058"/>
        </a:lt2>
        <a:accent1>
          <a:srgbClr val="FFCC00"/>
        </a:accent1>
        <a:accent2>
          <a:srgbClr val="4C3D7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43D78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C6CCD4"/>
        </a:dk2>
        <a:lt2>
          <a:srgbClr val="10104C"/>
        </a:lt2>
        <a:accent1>
          <a:srgbClr val="33CCFF"/>
        </a:accent1>
        <a:accent2>
          <a:srgbClr val="5B5B8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529AB"/>
        </a:hlink>
        <a:folHlink>
          <a:srgbClr val="00CC99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B0C8CA"/>
        </a:lt2>
        <a:accent1>
          <a:srgbClr val="89C4FF"/>
        </a:accent1>
        <a:accent2>
          <a:srgbClr val="00008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FF"/>
        </a:hlink>
        <a:folHlink>
          <a:srgbClr val="C0C0C0"/>
        </a:folHlink>
      </a:clrScheme>
    </a:extraClrScheme>
    <a:extraClrScheme>
      <a:clrScheme name="">
        <a:dk1>
          <a:srgbClr val="FFFFFF"/>
        </a:dk1>
        <a:lt1>
          <a:srgbClr val="003399"/>
        </a:lt1>
        <a:dk2>
          <a:srgbClr val="E3E3FF"/>
        </a:dk2>
        <a:lt2>
          <a:srgbClr val="463416"/>
        </a:lt2>
        <a:accent1>
          <a:srgbClr val="3399FF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808000"/>
        </a:folHlink>
      </a:clrScheme>
    </a:extraClrScheme>
    <a:extraClrScheme>
      <a:clrScheme name="">
        <a:dk1>
          <a:srgbClr val="FFFFFF"/>
        </a:dk1>
        <a:lt1>
          <a:srgbClr val="6699FF"/>
        </a:lt1>
        <a:dk2>
          <a:srgbClr val="B3EDFF"/>
        </a:dk2>
        <a:lt2>
          <a:srgbClr val="809296"/>
        </a:lt2>
        <a:accent1>
          <a:srgbClr val="FF9933"/>
        </a:accent1>
        <a:accent2>
          <a:srgbClr val="FFAA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FAB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85D1E3"/>
        </a:lt1>
        <a:dk2>
          <a:srgbClr val="CCFFFF"/>
        </a:dk2>
        <a:lt2>
          <a:srgbClr val="006666"/>
        </a:lt2>
        <a:accent1>
          <a:srgbClr val="FFCC00"/>
        </a:accent1>
        <a:accent2>
          <a:srgbClr val="00CC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FF"/>
        </a:hlink>
        <a:folHlink>
          <a:srgbClr val="6600CC"/>
        </a:folHlink>
      </a:clrScheme>
    </a:extraClrScheme>
    <a:extraClrScheme>
      <a:clrScheme name="">
        <a:dk1>
          <a:srgbClr val="FFFFFF"/>
        </a:dk1>
        <a:lt1>
          <a:srgbClr val="A7A491"/>
        </a:lt1>
        <a:dk2>
          <a:srgbClr val="CCD0CA"/>
        </a:dk2>
        <a:lt2>
          <a:srgbClr val="404B3D"/>
        </a:lt2>
        <a:accent1>
          <a:srgbClr val="33CCCC"/>
        </a:accent1>
        <a:accent2>
          <a:srgbClr val="004E4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77781"/>
        </a:hlink>
        <a:folHlink>
          <a:srgbClr val="85CC7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8080"/>
        </a:folHlink>
      </a:clrScheme>
    </a:extraClrScheme>
  </a:extraClrSchemeLst>
</a:theme>
</file>

<file path=ppt/theme/theme25.xml><?xml version="1.0" encoding="utf-8"?>
<a:theme xmlns:a="http://schemas.openxmlformats.org/drawingml/2006/main" name="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1E1E"/>
        </a:lt1>
        <a:dk2>
          <a:srgbClr val="FFCC00"/>
        </a:dk2>
        <a:lt2>
          <a:srgbClr val="BD3737"/>
        </a:lt2>
        <a:accent1>
          <a:srgbClr val="FF66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7CC2F"/>
        </a:hlink>
        <a:folHlink>
          <a:srgbClr val="C7C6B1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EAEAEA"/>
        </a:dk2>
        <a:lt2>
          <a:srgbClr val="000099"/>
        </a:lt2>
        <a:accent1>
          <a:srgbClr val="66CCFF"/>
        </a:accent1>
        <a:accent2>
          <a:srgbClr val="00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CC00"/>
        </a:folHlink>
      </a:clrScheme>
    </a:extraClrScheme>
    <a:extraClrScheme>
      <a:clrScheme name="">
        <a:dk1>
          <a:srgbClr val="FFFFFF"/>
        </a:dk1>
        <a:lt1>
          <a:srgbClr val="4B0096"/>
        </a:lt1>
        <a:dk2>
          <a:srgbClr val="CDD7DF"/>
        </a:dk2>
        <a:lt2>
          <a:srgbClr val="6600CC"/>
        </a:lt2>
        <a:accent1>
          <a:srgbClr val="9999FF"/>
        </a:accent1>
        <a:accent2>
          <a:srgbClr val="7850B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0796B3"/>
        </a:folHlink>
      </a:clrScheme>
    </a:extraClrScheme>
    <a:extraClrScheme>
      <a:clrScheme name="">
        <a:dk1>
          <a:srgbClr val="FFFFFF"/>
        </a:dk1>
        <a:lt1>
          <a:srgbClr val="375F2F"/>
        </a:lt1>
        <a:dk2>
          <a:srgbClr val="D1EFB3"/>
        </a:dk2>
        <a:lt2>
          <a:srgbClr val="55863C"/>
        </a:lt2>
        <a:accent1>
          <a:srgbClr val="00CC66"/>
        </a:accent1>
        <a:accent2>
          <a:srgbClr val="8EA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4EF7F"/>
        </a:hlink>
        <a:folHlink>
          <a:srgbClr val="F8F6AC"/>
        </a:folHlink>
      </a:clrScheme>
    </a:extraClrScheme>
    <a:extraClrScheme>
      <a:clrScheme name="">
        <a:dk1>
          <a:srgbClr val="FFFFFF"/>
        </a:dk1>
        <a:lt1>
          <a:srgbClr val="486768"/>
        </a:lt1>
        <a:dk2>
          <a:srgbClr val="DDDDDD"/>
        </a:dk2>
        <a:lt2>
          <a:srgbClr val="588073"/>
        </a:lt2>
        <a:accent1>
          <a:srgbClr val="33CCCC"/>
        </a:accent1>
        <a:accent2>
          <a:srgbClr val="008871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A8A8A8"/>
        </a:folHlink>
      </a:clrScheme>
    </a:extraClrScheme>
    <a:extraClrScheme>
      <a:clrScheme name="">
        <a:dk1>
          <a:srgbClr val="FFFFFF"/>
        </a:dk1>
        <a:lt1>
          <a:srgbClr val="575863"/>
        </a:lt1>
        <a:dk2>
          <a:srgbClr val="FFFFCC"/>
        </a:dk2>
        <a:lt2>
          <a:srgbClr val="6B6C75"/>
        </a:lt2>
        <a:accent1>
          <a:srgbClr val="677481"/>
        </a:accent1>
        <a:accent2>
          <a:srgbClr val="697E5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9E77F"/>
        </a:hlink>
        <a:folHlink>
          <a:srgbClr val="D3A44F"/>
        </a:folHlink>
      </a:clrScheme>
    </a:extraClrScheme>
    <a:extraClrScheme>
      <a:clrScheme name="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336600"/>
        </a:folHlink>
      </a:clrScheme>
    </a:extraClrScheme>
    <a:extraClrScheme>
      <a:clrScheme name="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5E93C9"/>
        </a:folHlink>
      </a:clrScheme>
    </a:extraClrScheme>
    <a:extraClrScheme>
      <a:clrScheme name="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C9800"/>
        </a:hlink>
        <a:folHlink>
          <a:srgbClr val="666633"/>
        </a:folHlink>
      </a:clrScheme>
    </a:extraClrScheme>
  </a:extraClrSchemeLst>
</a:theme>
</file>

<file path=ppt/theme/theme26.xml><?xml version="1.0" encoding="utf-8"?>
<a:theme xmlns:a="http://schemas.openxmlformats.org/drawingml/2006/main" name="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Орбита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рбита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рбита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B2B2B2"/>
        </a:dk2>
        <a:lt2>
          <a:srgbClr val="010199"/>
        </a:lt2>
        <a:accent1>
          <a:srgbClr val="3399F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66"/>
        </a:folHlink>
      </a:clrScheme>
    </a:extraClrScheme>
    <a:extraClrScheme>
      <a:clrScheme name="">
        <a:dk1>
          <a:srgbClr val="FFFFFF"/>
        </a:dk1>
        <a:lt1>
          <a:srgbClr val="003300"/>
        </a:lt1>
        <a:dk2>
          <a:srgbClr val="C0C0C0"/>
        </a:dk2>
        <a:lt2>
          <a:srgbClr val="008000"/>
        </a:lt2>
        <a:accent1>
          <a:srgbClr val="99CC00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C1FF83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9FBFFF"/>
        </a:dk2>
        <a:lt2>
          <a:srgbClr val="000066"/>
        </a:lt2>
        <a:accent1>
          <a:srgbClr val="0099CC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CDE6FF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99"/>
        </a:dk2>
        <a:lt2>
          <a:srgbClr val="00ACA8"/>
        </a:lt2>
        <a:accent1>
          <a:srgbClr val="0099CC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99"/>
        </a:dk2>
        <a:lt2>
          <a:srgbClr val="BA0023"/>
        </a:lt2>
        <a:accent1>
          <a:srgbClr val="FF6600"/>
        </a:accent1>
        <a:accent2>
          <a:srgbClr val="C5543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5863"/>
        </a:lt1>
        <a:dk2>
          <a:srgbClr val="DDDDDD"/>
        </a:dk2>
        <a:lt2>
          <a:srgbClr val="6D776E"/>
        </a:lt2>
        <a:accent1>
          <a:srgbClr val="0099CC"/>
        </a:accent1>
        <a:accent2>
          <a:srgbClr val="939EA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BD8949"/>
        </a:folHlink>
      </a:clrScheme>
    </a:extraClrScheme>
    <a:extraClrScheme>
      <a:clrScheme name="">
        <a:dk1>
          <a:srgbClr val="FFFFFF"/>
        </a:dk1>
        <a:lt1>
          <a:srgbClr val="765E58"/>
        </a:lt1>
        <a:dk2>
          <a:srgbClr val="DDDDDD"/>
        </a:dk2>
        <a:lt2>
          <a:srgbClr val="A28A84"/>
        </a:lt2>
        <a:accent1>
          <a:srgbClr val="CC66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BD"/>
        </a:folHlink>
      </a:clrScheme>
    </a:extraClrScheme>
    <a:extraClrScheme>
      <a:clrScheme name="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AAAAC6"/>
        </a:lt1>
        <a:dk2>
          <a:srgbClr val="FFFFCC"/>
        </a:dk2>
        <a:lt2>
          <a:srgbClr val="FFFFFF"/>
        </a:lt2>
        <a:accent1>
          <a:srgbClr val="66667E"/>
        </a:accent1>
        <a:accent2>
          <a:srgbClr val="6291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3399FF"/>
        </a:folHlink>
      </a:clrScheme>
    </a:extraClrScheme>
  </a:extraClrSchemeLst>
</a:theme>
</file>

<file path=ppt/theme/theme27.xml><?xml version="1.0" encoding="utf-8"?>
<a:theme xmlns:a="http://schemas.openxmlformats.org/drawingml/2006/main" name="1_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28.xml><?xml version="1.0" encoding="utf-8"?>
<a:theme xmlns:a="http://schemas.openxmlformats.org/drawingml/2006/main" name="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6600"/>
        </a:lt1>
        <a:dk2>
          <a:srgbClr val="DBBD71"/>
        </a:dk2>
        <a:lt2>
          <a:srgbClr val="663300"/>
        </a:lt2>
        <a:accent1>
          <a:srgbClr val="F8A5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CCA500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60000"/>
        </a:lt2>
        <a:accent1>
          <a:srgbClr val="CC66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E5B325"/>
        </a:folHlink>
      </a:clrScheme>
    </a:extraClrScheme>
    <a:extraClrScheme>
      <a:clrScheme name="">
        <a:dk1>
          <a:srgbClr val="FFFFFF"/>
        </a:dk1>
        <a:lt1>
          <a:srgbClr val="4D6A2A"/>
        </a:lt1>
        <a:dk2>
          <a:srgbClr val="CCFF99"/>
        </a:dk2>
        <a:lt2>
          <a:srgbClr val="003300"/>
        </a:lt2>
        <a:accent1>
          <a:srgbClr val="2EB62E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800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716E"/>
        </a:lt1>
        <a:dk2>
          <a:srgbClr val="FFFF99"/>
        </a:dk2>
        <a:lt2>
          <a:srgbClr val="005A58"/>
        </a:lt2>
        <a:accent1>
          <a:srgbClr val="2DB3B0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2B5481"/>
        </a:lt1>
        <a:dk2>
          <a:srgbClr val="E5FFFF"/>
        </a:dk2>
        <a:lt2>
          <a:srgbClr val="003366"/>
        </a:lt2>
        <a:accent1>
          <a:srgbClr val="336699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B5FFFB"/>
        </a:folHlink>
      </a:clrScheme>
    </a:extraClrScheme>
    <a:extraClrScheme>
      <a:clrScheme name="">
        <a:dk1>
          <a:srgbClr val="FFFFFF"/>
        </a:dk1>
        <a:lt1>
          <a:srgbClr val="656151"/>
        </a:lt1>
        <a:dk2>
          <a:srgbClr val="FFFFCC"/>
        </a:dk2>
        <a:lt2>
          <a:srgbClr val="2F2D25"/>
        </a:lt2>
        <a:accent1>
          <a:srgbClr val="818173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C86A"/>
        </a:hlink>
        <a:folHlink>
          <a:srgbClr val="B7B6A3"/>
        </a:folHlink>
      </a:clrScheme>
    </a:extraClrScheme>
    <a:extraClrScheme>
      <a:clrScheme name="">
        <a:dk1>
          <a:srgbClr val="FFFFFF"/>
        </a:dk1>
        <a:lt1>
          <a:srgbClr val="C8C6A2"/>
        </a:lt1>
        <a:dk2>
          <a:srgbClr val="827F4C"/>
        </a:dk2>
        <a:lt2>
          <a:srgbClr val="B4AF80"/>
        </a:lt2>
        <a:accent1>
          <a:srgbClr val="7C784E"/>
        </a:accent1>
        <a:accent2>
          <a:srgbClr val="A2A4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009999"/>
        </a:folHlink>
      </a:clrScheme>
    </a:extraClrScheme>
    <a:extraClrScheme>
      <a:clrScheme name="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454C6"/>
        </a:hlink>
        <a:folHlink>
          <a:srgbClr val="6A6F8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477DE"/>
        </a:hlink>
        <a:folHlink>
          <a:srgbClr val="65498F"/>
        </a:folHlink>
      </a:clrScheme>
    </a:extraClrScheme>
  </a:extraClrSchemeLst>
</a:theme>
</file>

<file path=ppt/theme/theme29.xml><?xml version="1.0" encoding="utf-8"?>
<a:theme xmlns:a="http://schemas.openxmlformats.org/drawingml/2006/main" name="1_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02000"/>
        </a:lt2>
        <a:accent1>
          <a:srgbClr val="FF3300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BF25A"/>
        </a:hlink>
        <a:folHlink>
          <a:srgbClr val="F2AA68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D8F6F8"/>
        </a:dk2>
        <a:lt2>
          <a:srgbClr val="000066"/>
        </a:lt2>
        <a:accent1>
          <a:srgbClr val="0099FF"/>
        </a:accent1>
        <a:accent2>
          <a:srgbClr val="0000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925"/>
        </a:hlink>
        <a:folHlink>
          <a:srgbClr val="72C676"/>
        </a:folHlink>
      </a:clrScheme>
    </a:extraClrScheme>
    <a:extraClrScheme>
      <a:clrScheme name="">
        <a:dk1>
          <a:srgbClr val="FFFFFF"/>
        </a:dk1>
        <a:lt1>
          <a:srgbClr val="660066"/>
        </a:lt1>
        <a:dk2>
          <a:srgbClr val="FDFBE3"/>
        </a:dk2>
        <a:lt2>
          <a:srgbClr val="4C3D57"/>
        </a:lt2>
        <a:accent1>
          <a:srgbClr val="976C9E"/>
        </a:accent1>
        <a:accent2>
          <a:srgbClr val="1E18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8C460"/>
        </a:hlink>
        <a:folHlink>
          <a:srgbClr val="C3C2BD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D3F1DB"/>
        </a:dk2>
        <a:lt2>
          <a:srgbClr val="334D3F"/>
        </a:lt2>
        <a:accent1>
          <a:srgbClr val="4A6D84"/>
        </a:accent1>
        <a:accent2>
          <a:srgbClr val="2133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0B100"/>
        </a:hlink>
        <a:folHlink>
          <a:srgbClr val="C37103"/>
        </a:folHlink>
      </a:clrScheme>
    </a:extraClrScheme>
    <a:extraClrScheme>
      <a:clrScheme name="">
        <a:dk1>
          <a:srgbClr val="FFFFFF"/>
        </a:dk1>
        <a:lt1>
          <a:srgbClr val="6D8771"/>
        </a:lt1>
        <a:dk2>
          <a:srgbClr val="ECECB2"/>
        </a:dk2>
        <a:lt2>
          <a:srgbClr val="566858"/>
        </a:lt2>
        <a:accent1>
          <a:srgbClr val="76A571"/>
        </a:accent1>
        <a:accent2>
          <a:srgbClr val="4656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DC0B"/>
        </a:hlink>
        <a:folHlink>
          <a:srgbClr val="FC9916"/>
        </a:folHlink>
      </a:clrScheme>
    </a:extraClrScheme>
    <a:extraClrScheme>
      <a:clrScheme name="">
        <a:dk1>
          <a:srgbClr val="FFFFFF"/>
        </a:dk1>
        <a:lt1>
          <a:srgbClr val="0D8784"/>
        </a:lt1>
        <a:dk2>
          <a:srgbClr val="B8DEC6"/>
        </a:dk2>
        <a:lt2>
          <a:srgbClr val="0A6866"/>
        </a:lt2>
        <a:accent1>
          <a:srgbClr val="3C7652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E0A5"/>
        </a:hlink>
        <a:folHlink>
          <a:srgbClr val="00CCFF"/>
        </a:folHlink>
      </a:clrScheme>
    </a:extraClrScheme>
    <a:extraClrScheme>
      <a:clrScheme name="">
        <a:dk1>
          <a:srgbClr val="FFFFFF"/>
        </a:dk1>
        <a:lt1>
          <a:srgbClr val="6E87AC"/>
        </a:lt1>
        <a:dk2>
          <a:srgbClr val="FFFFFF"/>
        </a:dk2>
        <a:lt2>
          <a:srgbClr val="50688C"/>
        </a:lt2>
        <a:accent1>
          <a:srgbClr val="376EA5"/>
        </a:accent1>
        <a:accent2>
          <a:srgbClr val="4458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05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9900CC"/>
        </a:folHlink>
      </a:clrScheme>
    </a:extraClrScheme>
  </a:extraClrSchemeLst>
</a:theme>
</file>

<file path=ppt/theme/theme30.xml><?xml version="1.0" encoding="utf-8"?>
<a:theme xmlns:a="http://schemas.openxmlformats.org/drawingml/2006/main" name="Граница">
  <a:themeElements>
    <a:clrScheme name="Граница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Граница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раница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раница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00007A"/>
        </a:lt2>
        <a:accent1>
          <a:srgbClr val="6F64C2"/>
        </a:accent1>
        <a:accent2>
          <a:srgbClr val="0089B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00CC99"/>
        </a:folHlink>
      </a:clrScheme>
    </a:extraClrScheme>
    <a:extraClrScheme>
      <a:clrScheme name="">
        <a:dk1>
          <a:srgbClr val="FFFFFF"/>
        </a:dk1>
        <a:lt1>
          <a:srgbClr val="5A5C6C"/>
        </a:lt1>
        <a:dk2>
          <a:srgbClr val="FFFFCC"/>
        </a:dk2>
        <a:lt2>
          <a:srgbClr val="5B5D6B"/>
        </a:lt2>
        <a:accent1>
          <a:srgbClr val="9966FF"/>
        </a:accent1>
        <a:accent2>
          <a:srgbClr val="9383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C145"/>
        </a:hlink>
        <a:folHlink>
          <a:srgbClr val="6FA9B7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860000"/>
        </a:lt2>
        <a:accent1>
          <a:srgbClr val="FF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686B5D"/>
        </a:lt1>
        <a:dk2>
          <a:srgbClr val="FFFFCC"/>
        </a:dk2>
        <a:lt2>
          <a:srgbClr val="676A5C"/>
        </a:lt2>
        <a:accent1>
          <a:srgbClr val="CC6600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BF4F"/>
        </a:hlink>
        <a:folHlink>
          <a:srgbClr val="B7B6A3"/>
        </a:folHlink>
      </a:clrScheme>
    </a:extraClrScheme>
    <a:extraClrScheme>
      <a:clrScheme name="">
        <a:dk1>
          <a:srgbClr val="FFFFFF"/>
        </a:dk1>
        <a:lt1>
          <a:srgbClr val="AE8764"/>
        </a:lt1>
        <a:dk2>
          <a:srgbClr val="FFFFCC"/>
        </a:dk2>
        <a:lt2>
          <a:srgbClr val="AC835E"/>
        </a:lt2>
        <a:accent1>
          <a:srgbClr val="CC6600"/>
        </a:accent1>
        <a:accent2>
          <a:srgbClr val="FF50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99"/>
        </a:hlink>
        <a:folHlink>
          <a:srgbClr val="FF9966"/>
        </a:folHlink>
      </a:clrScheme>
    </a:extraClrScheme>
    <a:extraClrScheme>
      <a:clrScheme name="">
        <a:dk1>
          <a:srgbClr val="FFFFFF"/>
        </a:dk1>
        <a:lt1>
          <a:srgbClr val="4E5D31"/>
        </a:lt1>
        <a:dk2>
          <a:srgbClr val="FFFFCC"/>
        </a:dk2>
        <a:lt2>
          <a:srgbClr val="526133"/>
        </a:lt2>
        <a:accent1>
          <a:srgbClr val="99CC00"/>
        </a:accent1>
        <a:accent2>
          <a:srgbClr val="7A950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CC00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808000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7E7B"/>
        </a:lt2>
        <a:accent1>
          <a:srgbClr val="33CCCC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FFCC"/>
        </a:hlink>
        <a:folHlink>
          <a:srgbClr val="FFFF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666699"/>
        </a:folHlink>
      </a:clrScheme>
    </a:extraClrScheme>
  </a:extraClrSchemeLst>
</a:theme>
</file>

<file path=ppt/theme/theme31.xml><?xml version="1.0" encoding="utf-8"?>
<a:theme xmlns:a="http://schemas.openxmlformats.org/drawingml/2006/main" name="Текстура">
  <a:themeElements>
    <a:clrScheme name="Текстура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Текстура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60000"/>
        </a:lt2>
        <a:accent1>
          <a:srgbClr val="BE796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CC3300"/>
        </a:folHlink>
      </a:clrScheme>
    </a:extraClrScheme>
    <a:extraClrScheme>
      <a:clrScheme name="">
        <a:dk1>
          <a:srgbClr val="FFFFFF"/>
        </a:dk1>
        <a:lt1>
          <a:srgbClr val="4D6A2A"/>
        </a:lt1>
        <a:dk2>
          <a:srgbClr val="CCFF99"/>
        </a:dk2>
        <a:lt2>
          <a:srgbClr val="003300"/>
        </a:lt2>
        <a:accent1>
          <a:srgbClr val="33CC33"/>
        </a:accent1>
        <a:accent2>
          <a:srgbClr val="46562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FFFFCC"/>
        </a:dk2>
        <a:lt2>
          <a:srgbClr val="4E4E74"/>
        </a:lt2>
        <a:accent1>
          <a:srgbClr val="5E5884"/>
        </a:accent1>
        <a:accent2>
          <a:srgbClr val="8AB29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CC"/>
        </a:dk2>
        <a:lt2>
          <a:srgbClr val="004E4C"/>
        </a:lt2>
        <a:accent1>
          <a:srgbClr val="FFCC00"/>
        </a:accent1>
        <a:accent2>
          <a:srgbClr val="00B0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A7C3E"/>
        </a:hlink>
        <a:folHlink>
          <a:srgbClr val="724C00"/>
        </a:folHlink>
      </a:clrScheme>
    </a:extraClrScheme>
    <a:extraClrScheme>
      <a:clrScheme name="">
        <a:dk1>
          <a:srgbClr val="FFFFFF"/>
        </a:dk1>
        <a:lt1>
          <a:srgbClr val="2B5481"/>
        </a:lt1>
        <a:dk2>
          <a:srgbClr val="E5FFFF"/>
        </a:dk2>
        <a:lt2>
          <a:srgbClr val="003366"/>
        </a:lt2>
        <a:accent1>
          <a:srgbClr val="009999"/>
        </a:accent1>
        <a:accent2>
          <a:srgbClr val="33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4D4D4D"/>
        </a:lt1>
        <a:dk2>
          <a:srgbClr val="FFFFFF"/>
        </a:dk2>
        <a:lt2>
          <a:srgbClr val="080808"/>
        </a:lt2>
        <a:accent1>
          <a:srgbClr val="666699"/>
        </a:accent1>
        <a:accent2>
          <a:srgbClr val="3366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B8800"/>
        </a:hlink>
        <a:folHlink>
          <a:srgbClr val="686532"/>
        </a:folHlink>
      </a:clrScheme>
    </a:extraClrScheme>
    <a:extraClrScheme>
      <a:clrScheme name="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A8AD8"/>
        </a:hlink>
        <a:folHlink>
          <a:srgbClr val="242492"/>
        </a:folHlink>
      </a:clrScheme>
    </a:extraClrScheme>
  </a:extraClrSchemeLst>
</a:theme>
</file>

<file path=ppt/theme/theme32.xml><?xml version="1.0" encoding="utf-8"?>
<a:theme xmlns:a="http://schemas.openxmlformats.org/drawingml/2006/main" name="1_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10199"/>
        </a:lt2>
        <a:accent1>
          <a:srgbClr val="33CCCC"/>
        </a:accent1>
        <a:accent2>
          <a:srgbClr val="00C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5D93FF"/>
        </a:lt1>
        <a:dk2>
          <a:srgbClr val="FFFFFF"/>
        </a:dk2>
        <a:lt2>
          <a:srgbClr val="000066"/>
        </a:lt2>
        <a:accent1>
          <a:srgbClr val="6666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2E88"/>
        </a:lt1>
        <a:dk2>
          <a:srgbClr val="FFFFFF"/>
        </a:dk2>
        <a:lt2>
          <a:srgbClr val="000000"/>
        </a:lt2>
        <a:accent1>
          <a:srgbClr val="FF6600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36CC64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003366"/>
        </a:lt2>
        <a:accent1>
          <a:srgbClr val="9966FF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5C8FF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000000"/>
        </a:lt2>
        <a:accent1>
          <a:srgbClr val="B7C533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006B80"/>
        </a:lt1>
        <a:dk2>
          <a:srgbClr val="C1CB75"/>
        </a:dk2>
        <a:lt2>
          <a:srgbClr val="000000"/>
        </a:lt2>
        <a:accent1>
          <a:srgbClr val="6F8406"/>
        </a:accent1>
        <a:accent2>
          <a:srgbClr val="D9E28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00"/>
        </a:hlink>
        <a:folHlink>
          <a:srgbClr val="C0FF73"/>
        </a:folHlink>
      </a:clrScheme>
    </a:extraClrScheme>
    <a:extraClrScheme>
      <a:clrScheme name="">
        <a:dk1>
          <a:srgbClr val="FFFFFF"/>
        </a:dk1>
        <a:lt1>
          <a:srgbClr val="FF6600"/>
        </a:lt1>
        <a:dk2>
          <a:srgbClr val="FFFFFF"/>
        </a:dk2>
        <a:lt2>
          <a:srgbClr val="5F5F5F"/>
        </a:lt2>
        <a:accent1>
          <a:srgbClr val="CC6600"/>
        </a:accent1>
        <a:accent2>
          <a:srgbClr val="FF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FFBA2F"/>
        </a:lt1>
        <a:dk2>
          <a:srgbClr val="A50021"/>
        </a:dk2>
        <a:lt2>
          <a:srgbClr val="000000"/>
        </a:lt2>
        <a:accent1>
          <a:srgbClr val="FF66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3300"/>
        </a:hlink>
        <a:folHlink>
          <a:srgbClr val="CC9900"/>
        </a:folHlink>
      </a:clrScheme>
    </a:extraClrScheme>
  </a:extraClrSchemeLst>
</a:theme>
</file>

<file path=ppt/theme/theme33.xml><?xml version="1.0" encoding="utf-8"?>
<a:theme xmlns:a="http://schemas.openxmlformats.org/drawingml/2006/main" name="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0000"/>
        </a:lt1>
        <a:dk2>
          <a:srgbClr val="FFFFCC"/>
        </a:dk2>
        <a:lt2>
          <a:srgbClr val="8C0000"/>
        </a:lt2>
        <a:accent1>
          <a:srgbClr val="FF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33F27"/>
        </a:lt1>
        <a:dk2>
          <a:srgbClr val="D8B274"/>
        </a:dk2>
        <a:lt2>
          <a:srgbClr val="674E2F"/>
        </a:lt2>
        <a:accent1>
          <a:srgbClr val="CC990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CC"/>
        </a:folHlink>
      </a:clrScheme>
    </a:extraClrScheme>
    <a:extraClrScheme>
      <a:clrScheme name="">
        <a:dk1>
          <a:srgbClr val="FFFFFF"/>
        </a:dk1>
        <a:lt1>
          <a:srgbClr val="545454"/>
        </a:lt1>
        <a:dk2>
          <a:srgbClr val="D4D4CE"/>
        </a:dk2>
        <a:lt2>
          <a:srgbClr val="646464"/>
        </a:lt2>
        <a:accent1>
          <a:srgbClr val="49747D"/>
        </a:accent1>
        <a:accent2>
          <a:srgbClr val="8F9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DC4D7"/>
        </a:hlink>
        <a:folHlink>
          <a:srgbClr val="7FB97F"/>
        </a:folHlink>
      </a:clrScheme>
    </a:extraClrScheme>
    <a:extraClrScheme>
      <a:clrScheme name="">
        <a:dk1>
          <a:srgbClr val="FFFFFF"/>
        </a:dk1>
        <a:lt1>
          <a:srgbClr val="2E5C00"/>
        </a:lt1>
        <a:dk2>
          <a:srgbClr val="FFFFFF"/>
        </a:dk2>
        <a:lt2>
          <a:srgbClr val="3A7400"/>
        </a:lt2>
        <a:accent1>
          <a:srgbClr val="79CA02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8DE0E"/>
        </a:hlink>
        <a:folHlink>
          <a:srgbClr val="00CC66"/>
        </a:folHlink>
      </a:clrScheme>
    </a:extraClrScheme>
    <a:extraClrScheme>
      <a:clrScheme name="">
        <a:dk1>
          <a:srgbClr val="FFFFFF"/>
        </a:dk1>
        <a:lt1>
          <a:srgbClr val="007572"/>
        </a:lt1>
        <a:dk2>
          <a:srgbClr val="FFFF99"/>
        </a:dk2>
        <a:lt2>
          <a:srgbClr val="008885"/>
        </a:lt2>
        <a:accent1>
          <a:srgbClr val="33CCCC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000086"/>
        </a:lt1>
        <a:dk2>
          <a:srgbClr val="CCFFFF"/>
        </a:dk2>
        <a:lt2>
          <a:srgbClr val="0000AC"/>
        </a:lt2>
        <a:accent1>
          <a:srgbClr val="0099FF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E701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E5E8E"/>
        </a:lt1>
        <a:dk2>
          <a:srgbClr val="D1D1DF"/>
        </a:dk2>
        <a:lt2>
          <a:srgbClr val="7474A2"/>
        </a:lt2>
        <a:accent1>
          <a:srgbClr val="CC66FF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99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0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008080"/>
        </a:folHlink>
      </a:clrScheme>
    </a:extraClrScheme>
  </a:extraClrSchemeLst>
</a:theme>
</file>

<file path=ppt/theme/theme34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FFCC66"/>
        </a:lt1>
        <a:dk2>
          <a:srgbClr val="CC6600"/>
        </a:dk2>
        <a:lt2>
          <a:srgbClr val="FF9900"/>
        </a:lt2>
        <a:accent1>
          <a:srgbClr val="F05000"/>
        </a:accent1>
        <a:accent2>
          <a:srgbClr val="B28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8000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DDFFBB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FFFFB7"/>
        </a:dk2>
        <a:lt2>
          <a:srgbClr val="006600"/>
        </a:lt2>
        <a:accent1>
          <a:srgbClr val="99CC00"/>
        </a:accent1>
        <a:accent2>
          <a:srgbClr val="00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66"/>
        </a:hlink>
        <a:folHlink>
          <a:srgbClr val="FFFF66"/>
        </a:folHlink>
      </a:clrScheme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9947FD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8F8F8"/>
        </a:dk2>
        <a:lt2>
          <a:srgbClr val="48486A"/>
        </a:lt2>
        <a:accent1>
          <a:srgbClr val="6699FF"/>
        </a:accent1>
        <a:accent2>
          <a:srgbClr val="00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DCCFF"/>
        </a:hlink>
        <a:folHlink>
          <a:srgbClr val="CCEC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573F8B"/>
        </a:lt2>
        <a:accent1>
          <a:srgbClr val="CC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FFFF"/>
        </a:hlink>
        <a:folHlink>
          <a:srgbClr val="9E99FF"/>
        </a:folHlink>
      </a:clrScheme>
    </a:extraClrScheme>
  </a:extraClrSchemeLst>
</a:theme>
</file>

<file path=ppt/theme/theme35.xml><?xml version="1.0" encoding="utf-8"?>
<a:theme xmlns:a="http://schemas.openxmlformats.org/drawingml/2006/main" name="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Arial"/>
        <a:cs typeface="Arial"/>
      </a:majorFont>
      <a:minorFont>
        <a:latin typeface="Garamond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99"/>
        </a:lt1>
        <a:dk2>
          <a:srgbClr val="E5E5FF"/>
        </a:dk2>
        <a:lt2>
          <a:srgbClr val="000514"/>
        </a:lt2>
        <a:accent1>
          <a:srgbClr val="0099CC"/>
        </a:accent1>
        <a:accent2>
          <a:srgbClr val="A886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CC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FDFE9"/>
        </a:dk2>
        <a:lt2>
          <a:srgbClr val="3E3E5C"/>
        </a:lt2>
        <a:accent1>
          <a:srgbClr val="CC66FF"/>
        </a:accent1>
        <a:accent2>
          <a:srgbClr val="679AC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CCCCFF"/>
        </a:folHlink>
      </a:clrScheme>
    </a:extraClrScheme>
    <a:extraClrScheme>
      <a:clrScheme name="">
        <a:dk1>
          <a:srgbClr val="FFFFFF"/>
        </a:dk1>
        <a:lt1>
          <a:srgbClr val="4A9400"/>
        </a:lt1>
        <a:dk2>
          <a:srgbClr val="BAE8BA"/>
        </a:dk2>
        <a:lt2>
          <a:srgbClr val="2A5400"/>
        </a:lt2>
        <a:accent1>
          <a:srgbClr val="33CC33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51596D"/>
        </a:lt1>
        <a:dk2>
          <a:srgbClr val="DDDDDD"/>
        </a:dk2>
        <a:lt2>
          <a:srgbClr val="000000"/>
        </a:lt2>
        <a:accent1>
          <a:srgbClr val="787E8A"/>
        </a:accent1>
        <a:accent2>
          <a:srgbClr val="33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74B6D0"/>
        </a:folHlink>
      </a:clrScheme>
    </a:extraClrScheme>
    <a:extraClrScheme>
      <a:clrScheme name="">
        <a:dk1>
          <a:srgbClr val="FFFFFF"/>
        </a:dk1>
        <a:lt1>
          <a:srgbClr val="8C0000"/>
        </a:lt1>
        <a:dk2>
          <a:srgbClr val="DFD293"/>
        </a:dk2>
        <a:lt2>
          <a:srgbClr val="5C1F00"/>
        </a:lt2>
        <a:accent1>
          <a:srgbClr val="FF6845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00"/>
        </a:folHlink>
      </a:clrScheme>
    </a:extraClrScheme>
    <a:extraClrScheme>
      <a:clrScheme name="">
        <a:dk1>
          <a:srgbClr val="F7F3F3"/>
        </a:dk1>
        <a:lt1>
          <a:srgbClr val="8A6362"/>
        </a:lt1>
        <a:dk2>
          <a:srgbClr val="D8C1BA"/>
        </a:dk2>
        <a:lt2>
          <a:srgbClr val="5E4444"/>
        </a:lt2>
        <a:accent1>
          <a:srgbClr val="CC6600"/>
        </a:accent1>
        <a:accent2>
          <a:srgbClr val="C1605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BB557"/>
        </a:folHlink>
      </a:clrScheme>
    </a:extraClrScheme>
    <a:extraClrScheme>
      <a:clrScheme name="">
        <a:dk1>
          <a:srgbClr val="FFFFFF"/>
        </a:dk1>
        <a:lt1>
          <a:srgbClr val="BFA673"/>
        </a:lt1>
        <a:dk2>
          <a:srgbClr val="E6E3AA"/>
        </a:dk2>
        <a:lt2>
          <a:srgbClr val="7F6737"/>
        </a:lt2>
        <a:accent1>
          <a:srgbClr val="FFCC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84700"/>
        </a:hlink>
        <a:folHlink>
          <a:srgbClr val="9A7200"/>
        </a:folHlink>
      </a:clrScheme>
    </a:extraClrScheme>
    <a:extraClrScheme>
      <a:clrScheme name="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B6D47"/>
        </a:hlink>
        <a:folHlink>
          <a:srgbClr val="A99D2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009900"/>
        </a:folHlink>
      </a:clrScheme>
    </a:extraClrScheme>
  </a:extraClrSchemeLst>
</a:theme>
</file>

<file path=ppt/theme/theme36.xml><?xml version="1.0" encoding="utf-8"?>
<a:theme xmlns:a="http://schemas.openxmlformats.org/drawingml/2006/main" name="1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37.xml><?xml version="1.0" encoding="utf-8"?>
<a:theme xmlns:a="http://schemas.openxmlformats.org/drawingml/2006/main" name="Бизнес-план">
  <a:themeElements>
    <a:clrScheme name="Бизнес-план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Бизнес-пла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изнес-план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38.xml><?xml version="1.0" encoding="utf-8"?>
<a:theme xmlns:a="http://schemas.openxmlformats.org/drawingml/2006/main" name="Сотрудничество">
  <a:themeElements>
    <a:clrScheme name="Сотрудничество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Сотрудничество">
      <a:majorFont>
        <a:latin typeface="Garamond"/>
        <a:ea typeface="Arial"/>
        <a:cs typeface="Arial"/>
      </a:majorFont>
      <a:minorFont>
        <a:latin typeface="Garamond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отрудничество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000078"/>
        </a:lt2>
        <a:accent1>
          <a:srgbClr val="0099CC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00A6"/>
        </a:lt2>
        <a:accent1>
          <a:srgbClr val="00CCFF"/>
        </a:accent1>
        <a:accent2>
          <a:srgbClr val="FFE701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00CA00"/>
        </a:folHlink>
      </a:clrScheme>
    </a:extraClrScheme>
    <a:extraClrScheme>
      <a:clrScheme name="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F2FB5"/>
        </a:hlink>
        <a:folHlink>
          <a:srgbClr val="318944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B9EFEE"/>
        </a:dk2>
        <a:lt2>
          <a:srgbClr val="006E6B"/>
        </a:lt2>
        <a:accent1>
          <a:srgbClr val="33CCCC"/>
        </a:accent1>
        <a:accent2>
          <a:srgbClr val="6AB4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99"/>
        </a:hlink>
        <a:folHlink>
          <a:srgbClr val="CCFF66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DCF1F4"/>
        </a:dk2>
        <a:lt2>
          <a:srgbClr val="8ABA8D"/>
        </a:lt2>
        <a:accent1>
          <a:srgbClr val="2E7E2E"/>
        </a:accent1>
        <a:accent2>
          <a:srgbClr val="25735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4BF"/>
        </a:folHlink>
      </a:clrScheme>
    </a:extraClrScheme>
    <a:extraClrScheme>
      <a:clrScheme name="">
        <a:dk1>
          <a:srgbClr val="FFFFFF"/>
        </a:dk1>
        <a:lt1>
          <a:srgbClr val="004800"/>
        </a:lt1>
        <a:dk2>
          <a:srgbClr val="D6D8C0"/>
        </a:dk2>
        <a:lt2>
          <a:srgbClr val="005400"/>
        </a:lt2>
        <a:accent1>
          <a:srgbClr val="339933"/>
        </a:accent1>
        <a:accent2>
          <a:srgbClr val="7D8C7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85B3B1"/>
        </a:folHlink>
      </a:clrScheme>
    </a:extraClrScheme>
    <a:extraClrScheme>
      <a:clrScheme name="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C64B00"/>
        </a:folHlink>
      </a:clrScheme>
    </a:extraClrScheme>
    <a:extraClrScheme>
      <a:clrScheme name="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46032"/>
        </a:hlink>
        <a:folHlink>
          <a:srgbClr val="8F8E73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8A0000"/>
        </a:lt2>
        <a:accent1>
          <a:srgbClr val="FF5831"/>
        </a:accent1>
        <a:accent2>
          <a:srgbClr val="C5543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</a:extraClrSchemeLst>
</a:theme>
</file>

<file path=ppt/theme/theme39.xml><?xml version="1.0" encoding="utf-8"?>
<a:theme xmlns:a="http://schemas.openxmlformats.org/drawingml/2006/main" name="1_Employee Orientation">
  <a:themeElements>
    <a:clrScheme name="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Employee Orientation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99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77777"/>
        </a:hlink>
        <a:folHlink>
          <a:srgbClr val="CCCCCC"/>
        </a:folHlink>
      </a:clrScheme>
    </a:extraClrScheme>
  </a:extraClrSchemeLst>
</a:theme>
</file>

<file path=ppt/theme/theme40.xml><?xml version="1.0" encoding="utf-8"?>
<a:theme xmlns:a="http://schemas.openxmlformats.org/drawingml/2006/main" name="1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41.xml><?xml version="1.0" encoding="utf-8"?>
<a:theme xmlns:a="http://schemas.openxmlformats.org/drawingml/2006/main" name="Ленты">
  <a:themeElements>
    <a:clrScheme name="Ленты 1">
      <a:dk1>
        <a:srgbClr val="220011"/>
      </a:dk1>
      <a:lt1>
        <a:srgbClr val="FFFFCC"/>
      </a:lt1>
      <a:dk2>
        <a:srgbClr val="660033"/>
      </a:dk2>
      <a:lt2>
        <a:srgbClr val="FFCC00"/>
      </a:lt2>
      <a:accent1>
        <a:srgbClr val="CC0099"/>
      </a:accent1>
      <a:accent2>
        <a:srgbClr val="56002B"/>
      </a:accent2>
      <a:accent3>
        <a:srgbClr val="B8AAAD"/>
      </a:accent3>
      <a:accent4>
        <a:srgbClr val="DADAAE"/>
      </a:accent4>
      <a:accent5>
        <a:srgbClr val="E2AACA"/>
      </a:accent5>
      <a:accent6>
        <a:srgbClr val="4D0026"/>
      </a:accent6>
      <a:hlink>
        <a:srgbClr val="9C004E"/>
      </a:hlink>
      <a:folHlink>
        <a:srgbClr val="FF6600"/>
      </a:folHlink>
    </a:clrScheme>
    <a:fontScheme name="Ленты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нты 1">
        <a:dk1>
          <a:srgbClr val="220011"/>
        </a:dk1>
        <a:lt1>
          <a:srgbClr val="FFFFCC"/>
        </a:lt1>
        <a:dk2>
          <a:srgbClr val="660033"/>
        </a:dk2>
        <a:lt2>
          <a:srgbClr val="FFCC00"/>
        </a:lt2>
        <a:accent1>
          <a:srgbClr val="CC0099"/>
        </a:accent1>
        <a:accent2>
          <a:srgbClr val="56002B"/>
        </a:accent2>
        <a:accent3>
          <a:srgbClr val="B8AAAD"/>
        </a:accent3>
        <a:accent4>
          <a:srgbClr val="DADAAE"/>
        </a:accent4>
        <a:accent5>
          <a:srgbClr val="E2AACA"/>
        </a:accent5>
        <a:accent6>
          <a:srgbClr val="4D0026"/>
        </a:accent6>
        <a:hlink>
          <a:srgbClr val="9C004E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2">
        <a:dk1>
          <a:srgbClr val="000F1E"/>
        </a:dk1>
        <a:lt1>
          <a:srgbClr val="FFFFFF"/>
        </a:lt1>
        <a:dk2>
          <a:srgbClr val="003366"/>
        </a:dk2>
        <a:lt2>
          <a:srgbClr val="33CCCC"/>
        </a:lt2>
        <a:accent1>
          <a:srgbClr val="006699"/>
        </a:accent1>
        <a:accent2>
          <a:srgbClr val="003366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2D5C"/>
        </a:accent6>
        <a:hlink>
          <a:srgbClr val="0099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3">
        <a:dk1>
          <a:srgbClr val="002F2E"/>
        </a:dk1>
        <a:lt1>
          <a:srgbClr val="FFFFFF"/>
        </a:lt1>
        <a:dk2>
          <a:srgbClr val="008080"/>
        </a:dk2>
        <a:lt2>
          <a:srgbClr val="66FFCC"/>
        </a:lt2>
        <a:accent1>
          <a:srgbClr val="0099CC"/>
        </a:accent1>
        <a:accent2>
          <a:srgbClr val="00525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4948"/>
        </a:accent6>
        <a:hlink>
          <a:srgbClr val="00CC99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4">
        <a:dk1>
          <a:srgbClr val="000022"/>
        </a:dk1>
        <a:lt1>
          <a:srgbClr val="FFFFFF"/>
        </a:lt1>
        <a:dk2>
          <a:srgbClr val="000066"/>
        </a:dk2>
        <a:lt2>
          <a:srgbClr val="FFCC00"/>
        </a:lt2>
        <a:accent1>
          <a:srgbClr val="666699"/>
        </a:accent1>
        <a:accent2>
          <a:srgbClr val="000048"/>
        </a:accent2>
        <a:accent3>
          <a:srgbClr val="AAAAB8"/>
        </a:accent3>
        <a:accent4>
          <a:srgbClr val="DADADA"/>
        </a:accent4>
        <a:accent5>
          <a:srgbClr val="B8B8CA"/>
        </a:accent5>
        <a:accent6>
          <a:srgbClr val="000040"/>
        </a:accent6>
        <a:hlink>
          <a:srgbClr val="9999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5">
        <a:dk1>
          <a:srgbClr val="663300"/>
        </a:dk1>
        <a:lt1>
          <a:srgbClr val="FFFFFF"/>
        </a:lt1>
        <a:dk2>
          <a:srgbClr val="000000"/>
        </a:dk2>
        <a:lt2>
          <a:srgbClr val="FFFF99"/>
        </a:lt2>
        <a:accent1>
          <a:srgbClr val="FFCC66"/>
        </a:accent1>
        <a:accent2>
          <a:srgbClr val="FFFFCC"/>
        </a:accent2>
        <a:accent3>
          <a:srgbClr val="FFFFFF"/>
        </a:accent3>
        <a:accent4>
          <a:srgbClr val="562A00"/>
        </a:accent4>
        <a:accent5>
          <a:srgbClr val="FFE2B8"/>
        </a:accent5>
        <a:accent6>
          <a:srgbClr val="E7E7B9"/>
        </a:accent6>
        <a:hlink>
          <a:srgbClr val="FFCC00"/>
        </a:hlink>
        <a:folHlink>
          <a:srgbClr val="FF7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Ленты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660033"/>
        </a:lt1>
        <a:dk2>
          <a:srgbClr val="FFCC00"/>
        </a:dk2>
        <a:lt2>
          <a:srgbClr val="220011"/>
        </a:lt2>
        <a:accent1>
          <a:srgbClr val="CC0099"/>
        </a:accent1>
        <a:accent2>
          <a:srgbClr val="56002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C004E"/>
        </a:hlink>
        <a:folHlink>
          <a:srgbClr val="FF66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33CCCC"/>
        </a:dk2>
        <a:lt2>
          <a:srgbClr val="000F1E"/>
        </a:lt2>
        <a:accent1>
          <a:srgbClr val="006699"/>
        </a:accent1>
        <a:accent2>
          <a:srgbClr val="00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66FFCC"/>
        </a:dk2>
        <a:lt2>
          <a:srgbClr val="002F2E"/>
        </a:lt2>
        <a:accent1>
          <a:srgbClr val="0099CC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CC00"/>
        </a:dk2>
        <a:lt2>
          <a:srgbClr val="000022"/>
        </a:lt2>
        <a:accent1>
          <a:srgbClr val="666699"/>
        </a:accent1>
        <a:accent2>
          <a:srgbClr val="0000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000099"/>
        </a:folHlink>
      </a:clrScheme>
    </a:extraClrScheme>
    <a:extraClrScheme>
      <a:clrScheme name="">
        <a:dk1>
          <a:srgbClr val="663300"/>
        </a:dk1>
        <a:lt1>
          <a:srgbClr val="FFFFFF"/>
        </a:lt1>
        <a:dk2>
          <a:srgbClr val="000000"/>
        </a:dk2>
        <a:lt2>
          <a:srgbClr val="FFFF99"/>
        </a:lt2>
        <a:accent1>
          <a:srgbClr val="FFCC66"/>
        </a:accent1>
        <a:accent2>
          <a:srgbClr val="FF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BCBCB"/>
        </a:accent1>
        <a:accent2>
          <a:srgbClr val="EAEAE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868686"/>
        </a:folHlink>
      </a:clrScheme>
    </a:extraClrScheme>
  </a:extraClrSchemeLst>
</a:theme>
</file>

<file path=ppt/theme/theme42.xml><?xml version="1.0" encoding="utf-8"?>
<a:theme xmlns:a="http://schemas.openxmlformats.org/drawingml/2006/main" name="2_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43.xml><?xml version="1.0" encoding="utf-8"?>
<a:theme xmlns:a="http://schemas.openxmlformats.org/drawingml/2006/main" name="1_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FFCC66"/>
        </a:lt1>
        <a:dk2>
          <a:srgbClr val="CC6600"/>
        </a:dk2>
        <a:lt2>
          <a:srgbClr val="FF9900"/>
        </a:lt2>
        <a:accent1>
          <a:srgbClr val="F05000"/>
        </a:accent1>
        <a:accent2>
          <a:srgbClr val="B28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8000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DDFFBB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FFFFB7"/>
        </a:dk2>
        <a:lt2>
          <a:srgbClr val="006600"/>
        </a:lt2>
        <a:accent1>
          <a:srgbClr val="99CC00"/>
        </a:accent1>
        <a:accent2>
          <a:srgbClr val="00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66"/>
        </a:hlink>
        <a:folHlink>
          <a:srgbClr val="FFFF66"/>
        </a:folHlink>
      </a:clrScheme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9947FD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8F8F8"/>
        </a:dk2>
        <a:lt2>
          <a:srgbClr val="48486A"/>
        </a:lt2>
        <a:accent1>
          <a:srgbClr val="6699FF"/>
        </a:accent1>
        <a:accent2>
          <a:srgbClr val="00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DCCFF"/>
        </a:hlink>
        <a:folHlink>
          <a:srgbClr val="CCEC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573F8B"/>
        </a:lt2>
        <a:accent1>
          <a:srgbClr val="CC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FFFF"/>
        </a:hlink>
        <a:folHlink>
          <a:srgbClr val="9E99FF"/>
        </a:folHlink>
      </a:clrScheme>
    </a:extraClrScheme>
  </a:extraClrSchemeLst>
</a:theme>
</file>

<file path=ppt/theme/theme44.xml><?xml version="1.0" encoding="utf-8"?>
<a:theme xmlns:a="http://schemas.openxmlformats.org/drawingml/2006/main" name="1_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FAC120"/>
        </a:lt1>
        <a:dk2>
          <a:srgbClr val="FFFDD1"/>
        </a:dk2>
        <a:lt2>
          <a:srgbClr val="EA9306"/>
        </a:lt2>
        <a:accent1>
          <a:srgbClr val="CC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50021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CC6600"/>
        </a:folHlink>
      </a:clrScheme>
    </a:extraClrScheme>
    <a:extraClrScheme>
      <a:clrScheme name="">
        <a:dk1>
          <a:srgbClr val="FFFFFF"/>
        </a:dk1>
        <a:lt1>
          <a:srgbClr val="005800"/>
        </a:lt1>
        <a:dk2>
          <a:srgbClr val="FFFFCC"/>
        </a:dk2>
        <a:lt2>
          <a:srgbClr val="008000"/>
        </a:lt2>
        <a:accent1>
          <a:srgbClr val="00CC99"/>
        </a:accent1>
        <a:accent2>
          <a:srgbClr val="00782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CCFF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CCECFF"/>
        </a:dk2>
        <a:lt2>
          <a:srgbClr val="006699"/>
        </a:lt2>
        <a:accent1>
          <a:srgbClr val="00CCFF"/>
        </a:accent1>
        <a:accent2>
          <a:srgbClr val="017A8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FF99"/>
        </a:folHlink>
      </a:clrScheme>
    </a:extraClrScheme>
    <a:extraClrScheme>
      <a:clrScheme name="">
        <a:dk1>
          <a:srgbClr val="FFFFFF"/>
        </a:dk1>
        <a:lt1>
          <a:srgbClr val="B3D1DF"/>
        </a:lt1>
        <a:dk2>
          <a:srgbClr val="FFFFFF"/>
        </a:dk2>
        <a:lt2>
          <a:srgbClr val="80ACC4"/>
        </a:lt2>
        <a:accent1>
          <a:srgbClr val="5089A8"/>
        </a:accent1>
        <a:accent2>
          <a:srgbClr val="BBC6D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7301CB"/>
        </a:lt1>
        <a:dk2>
          <a:srgbClr val="C5C5FF"/>
        </a:dk2>
        <a:lt2>
          <a:srgbClr val="5700AE"/>
        </a:lt2>
        <a:accent1>
          <a:srgbClr val="9999FF"/>
        </a:accent1>
        <a:accent2>
          <a:srgbClr val="700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CC"/>
        </a:hlink>
        <a:folHlink>
          <a:srgbClr val="8668E8"/>
        </a:folHlink>
      </a:clrScheme>
    </a:extraClrScheme>
  </a:extraClrSchemeLst>
</a:theme>
</file>

<file path=ppt/theme/theme45.xml><?xml version="1.0" encoding="utf-8"?>
<a:theme xmlns:a="http://schemas.openxmlformats.org/drawingml/2006/main" name="1_Бизнес-план">
  <a:themeElements>
    <a:clrScheme name="Бизнес-план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Бизнес-пла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изнес-план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46.xml><?xml version="1.0" encoding="utf-8"?>
<a:theme xmlns:a="http://schemas.openxmlformats.org/drawingml/2006/main" name="Обзор проекта">
  <a:themeElements>
    <a:clrScheme name="Обзор проекта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Обзор проекта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зор проекта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зор проекта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зор проекта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47.xml><?xml version="1.0" encoding="utf-8"?>
<a:theme xmlns:a="http://schemas.openxmlformats.org/drawingml/2006/main" name="Безмятежность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Безмятежность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езмятежность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езмятежность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езмятежность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B2B2"/>
        </a:hlink>
        <a:folHlink>
          <a:srgbClr val="EAEAEA"/>
        </a:folHlink>
      </a:clrScheme>
    </a:extraClrScheme>
  </a:extraClrSchemeLst>
</a:theme>
</file>

<file path=ppt/theme/theme48.xml><?xml version="1.0" encoding="utf-8"?>
<a:theme xmlns:a="http://schemas.openxmlformats.org/drawingml/2006/main" name="Профессиональный">
  <a:themeElements>
    <a:clrScheme name="Профессиональный 1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6600FF"/>
      </a:accent1>
      <a:accent2>
        <a:srgbClr val="CC00FF"/>
      </a:accent2>
      <a:accent3>
        <a:srgbClr val="FFFFFF"/>
      </a:accent3>
      <a:accent4>
        <a:srgbClr val="000000"/>
      </a:accent4>
      <a:accent5>
        <a:srgbClr val="B8AAFF"/>
      </a:accent5>
      <a:accent6>
        <a:srgbClr val="B900E7"/>
      </a:accent6>
      <a:hlink>
        <a:srgbClr val="00CC99"/>
      </a:hlink>
      <a:folHlink>
        <a:srgbClr val="0099CC"/>
      </a:folHlink>
    </a:clrScheme>
    <a:fontScheme name="Профессиональный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ессиональный 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00FF"/>
        </a:accent1>
        <a:accent2>
          <a:srgbClr val="CC00FF"/>
        </a:accent2>
        <a:accent3>
          <a:srgbClr val="FFFFFF"/>
        </a:accent3>
        <a:accent4>
          <a:srgbClr val="000000"/>
        </a:accent4>
        <a:accent5>
          <a:srgbClr val="B8AAFF"/>
        </a:accent5>
        <a:accent6>
          <a:srgbClr val="B900E7"/>
        </a:accent6>
        <a:hlink>
          <a:srgbClr val="00CC99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FF99CC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033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AAAD"/>
        </a:accent5>
        <a:accent6>
          <a:srgbClr val="B95C00"/>
        </a:accent6>
        <a:hlink>
          <a:srgbClr val="999933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00FF"/>
        </a:accent1>
        <a:accent2>
          <a:srgbClr val="CC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0099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CC"/>
        </a:hlink>
        <a:folHlink>
          <a:srgbClr val="CBCBCB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033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33"/>
        </a:hlink>
        <a:folHlink>
          <a:srgbClr val="A50021"/>
        </a:folHlink>
      </a:clrScheme>
    </a:extraClrScheme>
  </a:extraClrSchemeLst>
</a:theme>
</file>

<file path=ppt/theme/theme49.xml><?xml version="1.0" encoding="utf-8"?>
<a:theme xmlns:a="http://schemas.openxmlformats.org/drawingml/2006/main" name="1_Marketing Plan">
  <a:themeElements>
    <a:clrScheme name="Marketing Plan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Marketing Plan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rketing Pla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FC0FF"/>
        </a:hlink>
        <a:folHlink>
          <a:srgbClr val="6DC5D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</a:extraClrSchemeLst>
</a:theme>
</file>

<file path=ppt/theme/theme50.xml><?xml version="1.0" encoding="utf-8"?>
<a:theme xmlns:a="http://schemas.openxmlformats.org/drawingml/2006/main" name="1_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339966"/>
        </a:dk2>
        <a:lt2>
          <a:srgbClr val="009999"/>
        </a:lt2>
        <a:accent1>
          <a:srgbClr val="00CC99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00"/>
        </a:hlink>
        <a:folHlink>
          <a:srgbClr val="8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0000FF"/>
        </a:dk2>
        <a:lt2>
          <a:srgbClr val="333399"/>
        </a:lt2>
        <a:accent1>
          <a:srgbClr val="800000"/>
        </a:accent1>
        <a:accent2>
          <a:srgbClr val="3366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CC6600"/>
        </a:dk2>
        <a:lt2>
          <a:srgbClr val="CC3300"/>
        </a:lt2>
        <a:accent1>
          <a:srgbClr val="9933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  <a:extraClrScheme>
      <a:clrScheme name="">
        <a:dk1>
          <a:srgbClr val="CCECFF"/>
        </a:dk1>
        <a:lt1>
          <a:srgbClr val="000000"/>
        </a:lt1>
        <a:dk2>
          <a:srgbClr val="9999FF"/>
        </a:dk2>
        <a:lt2>
          <a:srgbClr val="66CCFF"/>
        </a:lt2>
        <a:accent1>
          <a:srgbClr val="FFFFFF"/>
        </a:accent1>
        <a:accent2>
          <a:srgbClr val="99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333399"/>
        </a:lt1>
        <a:dk2>
          <a:srgbClr val="0066FF"/>
        </a:dk2>
        <a:lt2>
          <a:srgbClr val="993366"/>
        </a:lt2>
        <a:accent1>
          <a:srgbClr val="6600FF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FFFF"/>
        </a:hlink>
        <a:folHlink>
          <a:srgbClr val="B2B2B2"/>
        </a:folHlink>
      </a:clrScheme>
    </a:extraClrScheme>
    <a:extraClrScheme>
      <a:clrScheme name="">
        <a:dk1>
          <a:srgbClr val="EAEAEA"/>
        </a:dk1>
        <a:lt1>
          <a:srgbClr val="660066"/>
        </a:lt1>
        <a:dk2>
          <a:srgbClr val="CC0000"/>
        </a:dk2>
        <a:lt2>
          <a:srgbClr val="993366"/>
        </a:lt2>
        <a:accent1>
          <a:srgbClr val="A50021"/>
        </a:accent1>
        <a:accent2>
          <a:srgbClr val="6600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</a:extraClrSchemeLst>
</a:theme>
</file>

<file path=ppt/theme/theme51.xml><?xml version="1.0" encoding="utf-8"?>
<a:theme xmlns:a="http://schemas.openxmlformats.org/drawingml/2006/main" name="Альбом">
  <a:themeElements>
    <a:clrScheme name="Альбом 2">
      <a:dk1>
        <a:srgbClr val="000000"/>
      </a:dk1>
      <a:lt1>
        <a:srgbClr val="FFFFFF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FFFFF"/>
      </a:accent3>
      <a:accent4>
        <a:srgbClr val="000000"/>
      </a:accent4>
      <a:accent5>
        <a:srgbClr val="CDDBB9"/>
      </a:accent5>
      <a:accent6>
        <a:srgbClr val="3086A5"/>
      </a:accent6>
      <a:hlink>
        <a:srgbClr val="9191E1"/>
      </a:hlink>
      <a:folHlink>
        <a:srgbClr val="CC9864"/>
      </a:folHlink>
    </a:clrScheme>
    <a:fontScheme name="Альбом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Альбом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4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FEF4FE"/>
        </a:accent3>
        <a:accent4>
          <a:srgbClr val="000056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5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F3FAFE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B2B2B2"/>
        </a:folHlink>
      </a:clrScheme>
    </a:extraClrScheme>
  </a:extraClrSchemeLst>
</a:theme>
</file>

<file path=ppt/theme/theme52.xml><?xml version="1.0" encoding="utf-8"?>
<a:theme xmlns:a="http://schemas.openxmlformats.org/drawingml/2006/main" name="2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53.xml><?xml version="1.0" encoding="utf-8"?>
<a:theme xmlns:a="http://schemas.openxmlformats.org/drawingml/2006/main" name="1_Альбом">
  <a:themeElements>
    <a:clrScheme name="1_Альбом 2">
      <a:dk1>
        <a:srgbClr val="000000"/>
      </a:dk1>
      <a:lt1>
        <a:srgbClr val="FFFFFF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FFFFF"/>
      </a:accent3>
      <a:accent4>
        <a:srgbClr val="000000"/>
      </a:accent4>
      <a:accent5>
        <a:srgbClr val="CDDBB9"/>
      </a:accent5>
      <a:accent6>
        <a:srgbClr val="3086A5"/>
      </a:accent6>
      <a:hlink>
        <a:srgbClr val="9191E1"/>
      </a:hlink>
      <a:folHlink>
        <a:srgbClr val="CC9864"/>
      </a:folHlink>
    </a:clrScheme>
    <a:fontScheme name="1_Альбом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Альбом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4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FEF4FE"/>
        </a:accent3>
        <a:accent4>
          <a:srgbClr val="000056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5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F3FAFE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B2B2B2"/>
        </a:folHlink>
      </a:clrScheme>
    </a:extraClrScheme>
  </a:extraClrSchemeLst>
</a:theme>
</file>

<file path=ppt/theme/theme54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254A"/>
        </a:lt1>
        <a:dk2>
          <a:srgbClr val="C0C0C0"/>
        </a:dk2>
        <a:lt2>
          <a:srgbClr val="2B2B85"/>
        </a:lt2>
        <a:accent1>
          <a:srgbClr val="00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8F8FB5"/>
        </a:folHlink>
      </a:clrScheme>
    </a:extraClrScheme>
    <a:extraClrScheme>
      <a:clrScheme name="">
        <a:dk1>
          <a:srgbClr val="FFFFFF"/>
        </a:dk1>
        <a:lt1>
          <a:srgbClr val="466886"/>
        </a:lt1>
        <a:dk2>
          <a:srgbClr val="CCECFF"/>
        </a:dk2>
        <a:lt2>
          <a:srgbClr val="3B4B5D"/>
        </a:lt2>
        <a:accent1>
          <a:srgbClr val="6D9D97"/>
        </a:accent1>
        <a:accent2>
          <a:srgbClr val="53718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A97CF2"/>
        </a:folHlink>
      </a:clrScheme>
    </a:extraClrScheme>
    <a:extraClrScheme>
      <a:clrScheme name="">
        <a:dk1>
          <a:srgbClr val="FFFFFF"/>
        </a:dk1>
        <a:lt1>
          <a:srgbClr val="0068AE"/>
        </a:lt1>
        <a:dk2>
          <a:srgbClr val="CCECFF"/>
        </a:dk2>
        <a:lt2>
          <a:srgbClr val="008AE8"/>
        </a:lt2>
        <a:accent1>
          <a:srgbClr val="009999"/>
        </a:accent1>
        <a:accent2>
          <a:srgbClr val="0088E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99"/>
        </a:hlink>
        <a:folHlink>
          <a:srgbClr val="AFE1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9B69FF"/>
        </a:lt2>
        <a:accent1>
          <a:srgbClr val="66CCFF"/>
        </a:accent1>
        <a:accent2>
          <a:srgbClr val="99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CC"/>
        </a:hlink>
        <a:folHlink>
          <a:srgbClr val="0033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CC"/>
        </a:dk2>
        <a:lt2>
          <a:srgbClr val="008080"/>
        </a:lt2>
        <a:accent1>
          <a:srgbClr val="0099FF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1ACE9F"/>
        </a:hlink>
        <a:folHlink>
          <a:srgbClr val="A5B5CD"/>
        </a:folHlink>
      </a:clrScheme>
    </a:extraClrScheme>
    <a:extraClrScheme>
      <a:clrScheme name="">
        <a:dk1>
          <a:srgbClr val="FFFFFF"/>
        </a:dk1>
        <a:lt1>
          <a:srgbClr val="A3BBA9"/>
        </a:lt1>
        <a:dk2>
          <a:srgbClr val="007D80"/>
        </a:dk2>
        <a:lt2>
          <a:srgbClr val="CDD9D1"/>
        </a:lt2>
        <a:accent1>
          <a:srgbClr val="9CA8A4"/>
        </a:accent1>
        <a:accent2>
          <a:srgbClr val="CBD7C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009999"/>
        </a:folHlink>
      </a:clrScheme>
    </a:extraClrScheme>
    <a:extraClrScheme>
      <a:clrScheme name="">
        <a:dk1>
          <a:srgbClr val="DCDAD0"/>
        </a:dk1>
        <a:lt1>
          <a:srgbClr val="525040"/>
        </a:lt1>
        <a:dk2>
          <a:srgbClr val="D3D2A6"/>
        </a:dk2>
        <a:lt2>
          <a:srgbClr val="686B5D"/>
        </a:lt2>
        <a:accent1>
          <a:srgbClr val="5D8770"/>
        </a:accent1>
        <a:accent2>
          <a:srgbClr val="686B5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5B7A9"/>
        </a:hlink>
        <a:folHlink>
          <a:srgbClr val="B89362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00CC66"/>
        </a:folHlink>
      </a:clrScheme>
    </a:extraClrScheme>
    <a:extraClrScheme>
      <a:clrScheme name="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33"/>
        </a:hlink>
        <a:folHlink>
          <a:srgbClr val="9C9800"/>
        </a:folHlink>
      </a:clrScheme>
    </a:extraClrScheme>
  </a:extraClrSchemeLst>
</a:theme>
</file>

<file path=ppt/theme/theme55.xml><?xml version="1.0" encoding="utf-8"?>
<a:theme xmlns:a="http://schemas.openxmlformats.org/drawingml/2006/main" name="Тема12">
  <a:themeElements>
    <a:clrScheme name="Тема Office 6">
      <a:dk1>
        <a:srgbClr val="000000"/>
      </a:dk1>
      <a:lt1>
        <a:srgbClr val="FFFFFF"/>
      </a:lt1>
      <a:dk2>
        <a:srgbClr val="003300"/>
      </a:dk2>
      <a:lt2>
        <a:srgbClr val="FFCC66"/>
      </a:lt2>
      <a:accent1>
        <a:srgbClr val="CC9900"/>
      </a:accent1>
      <a:accent2>
        <a:srgbClr val="001600"/>
      </a:accent2>
      <a:accent3>
        <a:srgbClr val="AAADAA"/>
      </a:accent3>
      <a:accent4>
        <a:srgbClr val="DADADA"/>
      </a:accent4>
      <a:accent5>
        <a:srgbClr val="E2CAAA"/>
      </a:accent5>
      <a:accent6>
        <a:srgbClr val="001300"/>
      </a:accent6>
      <a:hlink>
        <a:srgbClr val="006600"/>
      </a:hlink>
      <a:folHlink>
        <a:srgbClr val="009999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3366FF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00004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FF"/>
        </a:hlink>
        <a:folHlink>
          <a:srgbClr val="FFFF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868686"/>
        </a:folHlink>
      </a:clrScheme>
    </a:extraClrScheme>
    <a:extraClrScheme>
      <a:clrScheme name="">
        <a:dk1>
          <a:srgbClr val="FFFFFF"/>
        </a:dk1>
        <a:lt1>
          <a:srgbClr val="660033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4400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0059"/>
        </a:hlink>
        <a:folHlink>
          <a:srgbClr val="FF6699"/>
        </a:folHlink>
      </a:clrScheme>
    </a:extraClrScheme>
    <a:extraClrScheme>
      <a:clrScheme name="">
        <a:dk1>
          <a:srgbClr val="FFFFFF"/>
        </a:dk1>
        <a:lt1>
          <a:srgbClr val="663300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361B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33"/>
        </a:hlink>
        <a:folHlink>
          <a:srgbClr val="FF6699"/>
        </a:folHlink>
      </a:clrScheme>
    </a:extraClrScheme>
    <a:extraClrScheme>
      <a:clrScheme name="">
        <a:dk1>
          <a:srgbClr val="FFFFFF"/>
        </a:dk1>
        <a:lt1>
          <a:srgbClr val="003300"/>
        </a:lt1>
        <a:dk2>
          <a:srgbClr val="FFCC66"/>
        </a:dk2>
        <a:lt2>
          <a:srgbClr val="000000"/>
        </a:lt2>
        <a:accent1>
          <a:srgbClr val="CC9900"/>
        </a:accent1>
        <a:accent2>
          <a:srgbClr val="001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00"/>
        </a:hlink>
        <a:folHlink>
          <a:srgbClr val="009999"/>
        </a:folHlink>
      </a:clrScheme>
    </a:extraClrScheme>
  </a:extraClrSchemeLst>
</a:theme>
</file>

<file path=ppt/theme/theme56.xml><?xml version="1.0" encoding="utf-8"?>
<a:theme xmlns:a="http://schemas.openxmlformats.org/drawingml/2006/main" name="Тема16">
  <a:themeElements>
    <a:clrScheme name="Тема Office 1">
      <a:dk1>
        <a:srgbClr val="402000"/>
      </a:dk1>
      <a:lt1>
        <a:srgbClr val="FBFAE2"/>
      </a:lt1>
      <a:dk2>
        <a:srgbClr val="996633"/>
      </a:dk2>
      <a:lt2>
        <a:srgbClr val="A08366"/>
      </a:lt2>
      <a:accent1>
        <a:srgbClr val="CE9964"/>
      </a:accent1>
      <a:accent2>
        <a:srgbClr val="CD3333"/>
      </a:accent2>
      <a:accent3>
        <a:srgbClr val="FDFCEE"/>
      </a:accent3>
      <a:accent4>
        <a:srgbClr val="351A00"/>
      </a:accent4>
      <a:accent5>
        <a:srgbClr val="E3CAB8"/>
      </a:accent5>
      <a:accent6>
        <a:srgbClr val="BA2D2D"/>
      </a:accent6>
      <a:hlink>
        <a:srgbClr val="9A7F32"/>
      </a:hlink>
      <a:folHlink>
        <a:srgbClr val="ECA07A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DFCEE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FFFFF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FFFFFF"/>
        </a:accent3>
        <a:accent4>
          <a:srgbClr val="161616"/>
        </a:accent4>
        <a:accent5>
          <a:srgbClr val="FFB3B3"/>
        </a:accent5>
        <a:accent6>
          <a:srgbClr val="008A8A"/>
        </a:accent6>
        <a:hlink>
          <a:srgbClr val="3366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A7F32"/>
        </a:hlink>
        <a:folHlink>
          <a:srgbClr val="ECA07A"/>
        </a:folHlink>
      </a:clrScheme>
    </a:extraClrScheme>
    <a:extraClrScheme>
      <a:clrScheme name="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A7F32"/>
        </a:hlink>
        <a:folHlink>
          <a:srgbClr val="ECA07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B2B2B2"/>
        </a:folHlink>
      </a:clrScheme>
    </a:extraClrScheme>
  </a:extraClrSchemeLst>
</a:theme>
</file>

<file path=ppt/theme/theme57.xml><?xml version="1.0" encoding="utf-8"?>
<a:theme xmlns:a="http://schemas.openxmlformats.org/drawingml/2006/main" name="1_Тема2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B2B2"/>
        </a:hlink>
        <a:folHlink>
          <a:srgbClr val="EAEAEA"/>
        </a:folHlink>
      </a:clrScheme>
    </a:extraClrScheme>
  </a:extraClrSchemeLst>
</a:theme>
</file>

<file path=ppt/theme/theme58.xml><?xml version="1.0" encoding="utf-8"?>
<a:theme xmlns:a="http://schemas.openxmlformats.org/drawingml/2006/main" name="2_Тема7">
  <a:themeElements>
    <a:clrScheme name="Тема Office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D541E"/>
        </a:lt1>
        <a:dk2>
          <a:srgbClr val="FFFFFF"/>
        </a:dk2>
        <a:lt2>
          <a:srgbClr val="112208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162B0B"/>
        </a:folHlink>
      </a:clrScheme>
    </a:extraClrScheme>
    <a:extraClrScheme>
      <a:clrScheme name="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8DBA7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EAEAEA"/>
        </a:folHlink>
      </a:clrScheme>
    </a:extraClrScheme>
  </a:extraClrSchemeLst>
</a:theme>
</file>

<file path=ppt/theme/theme59.xml><?xml version="1.0" encoding="utf-8"?>
<a:theme xmlns:a="http://schemas.openxmlformats.org/drawingml/2006/main" name="3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60.xml><?xml version="1.0" encoding="utf-8"?>
<a:theme xmlns:a="http://schemas.openxmlformats.org/drawingml/2006/main" name="3_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61.xml><?xml version="1.0" encoding="utf-8"?>
<a:theme xmlns:a="http://schemas.openxmlformats.org/drawingml/2006/main" name="1_Точки">
  <a:themeElements>
    <a:clrScheme name="Точки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Точк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очки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очки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очки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0008A"/>
        </a:lt2>
        <a:accent1>
          <a:srgbClr val="0099FF"/>
        </a:accent1>
        <a:accent2>
          <a:srgbClr val="00007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AEAEA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FDEF6"/>
        </a:dk2>
        <a:lt2>
          <a:srgbClr val="5B5B89"/>
        </a:lt2>
        <a:accent1>
          <a:srgbClr val="6666FF"/>
        </a:accent1>
        <a:accent2>
          <a:srgbClr val="52527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CCCCFF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700000"/>
        </a:lt2>
        <a:accent1>
          <a:srgbClr val="BE7960"/>
        </a:accent1>
        <a:accent2>
          <a:srgbClr val="6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</a:extraClrScheme>
    <a:extraClrScheme>
      <a:clrScheme name="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47900"/>
        </a:hlink>
        <a:folHlink>
          <a:srgbClr val="8C8900"/>
        </a:folHlink>
      </a:clrScheme>
    </a:extraClrScheme>
    <a:extraClrScheme>
      <a:clrScheme name="">
        <a:dk1>
          <a:srgbClr val="FFFFFF"/>
        </a:dk1>
        <a:lt1>
          <a:srgbClr val="686B5D"/>
        </a:lt1>
        <a:dk2>
          <a:srgbClr val="CCD5C7"/>
        </a:dk2>
        <a:lt2>
          <a:srgbClr val="5B5E52"/>
        </a:lt2>
        <a:accent1>
          <a:srgbClr val="809EA8"/>
        </a:accent1>
        <a:accent2>
          <a:srgbClr val="4F514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AA854"/>
        </a:hlink>
        <a:folHlink>
          <a:srgbClr val="E1D09F"/>
        </a:folHlink>
      </a:clrScheme>
    </a:extraClrScheme>
    <a:extraClrScheme>
      <a:clrScheme name="">
        <a:dk1>
          <a:srgbClr val="FFFFFF"/>
        </a:dk1>
        <a:lt1>
          <a:srgbClr val="4E5D31"/>
        </a:lt1>
        <a:dk2>
          <a:srgbClr val="FFFFCC"/>
        </a:dk2>
        <a:lt2>
          <a:srgbClr val="46532B"/>
        </a:lt2>
        <a:accent1>
          <a:srgbClr val="8F8C00"/>
        </a:accent1>
        <a:accent2>
          <a:srgbClr val="424F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00A1B2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7673"/>
        </a:lt2>
        <a:accent1>
          <a:srgbClr val="33CCCC"/>
        </a:accent1>
        <a:accent2>
          <a:srgbClr val="00646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3300"/>
        </a:folHlink>
      </a:clrScheme>
    </a:extraClrScheme>
    <a:extraClrScheme>
      <a:clrScheme name="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8080"/>
        </a:hlink>
        <a:folHlink>
          <a:srgbClr val="0066CC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200E4"/>
        </a:hlink>
        <a:folHlink>
          <a:srgbClr val="003399"/>
        </a:folHlink>
      </a:clrScheme>
    </a:extraClrScheme>
  </a:extraClrSchemeLst>
</a:theme>
</file>

<file path=ppt/theme/theme62.xml><?xml version="1.0" encoding="utf-8"?>
<a:theme xmlns:a="http://schemas.openxmlformats.org/drawingml/2006/main" name="1_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CCCC"/>
        </a:dk1>
        <a:lt1>
          <a:srgbClr val="000000"/>
        </a:lt1>
        <a:dk2>
          <a:srgbClr val="FFFFFF"/>
        </a:dk2>
        <a:lt2>
          <a:srgbClr val="993300"/>
        </a:lt2>
        <a:accent1>
          <a:srgbClr val="576F2B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3300"/>
        </a:hlink>
        <a:folHlink>
          <a:srgbClr val="CC9900"/>
        </a:folHlink>
      </a:clrScheme>
    </a:extraClrScheme>
    <a:extraClrScheme>
      <a:clrScheme name="">
        <a:dk1>
          <a:srgbClr val="CCCCCC"/>
        </a:dk1>
        <a:lt1>
          <a:srgbClr val="330000"/>
        </a:lt1>
        <a:dk2>
          <a:srgbClr val="FFFFFF"/>
        </a:dk2>
        <a:lt2>
          <a:srgbClr val="993300"/>
        </a:lt2>
        <a:accent1>
          <a:srgbClr val="996633"/>
        </a:accent1>
        <a:accent2>
          <a:srgbClr val="FF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CC9933"/>
        </a:folHlink>
      </a:clrScheme>
    </a:extraClrScheme>
    <a:extraClrScheme>
      <a:clrScheme name="">
        <a:dk1>
          <a:srgbClr val="FFFFFF"/>
        </a:dk1>
        <a:lt1>
          <a:srgbClr val="21203C"/>
        </a:lt1>
        <a:dk2>
          <a:srgbClr val="FFFFCC"/>
        </a:dk2>
        <a:lt2>
          <a:srgbClr val="79788A"/>
        </a:lt2>
        <a:accent1>
          <a:srgbClr val="476077"/>
        </a:accent1>
        <a:accent2>
          <a:srgbClr val="676C5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8CB0A2"/>
        </a:folHlink>
      </a:clrScheme>
    </a:extraClrScheme>
    <a:extraClrScheme>
      <a:clrScheme name="">
        <a:dk1>
          <a:srgbClr val="FFFFCC"/>
        </a:dk1>
        <a:lt1>
          <a:srgbClr val="79A994"/>
        </a:lt1>
        <a:dk2>
          <a:srgbClr val="FFFFCC"/>
        </a:dk2>
        <a:lt2>
          <a:srgbClr val="455B41"/>
        </a:lt2>
        <a:accent1>
          <a:srgbClr val="517087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3300"/>
        </a:hlink>
        <a:folHlink>
          <a:srgbClr val="A4AF6B"/>
        </a:folHlink>
      </a:clrScheme>
    </a:extraClrScheme>
    <a:extraClrScheme>
      <a:clrScheme name="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CCC66"/>
        </a:folHlink>
      </a:clrScheme>
    </a:extraClrScheme>
    <a:extraClrScheme>
      <a:clrScheme name="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0033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A0C6B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CCCC99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A0C6B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A84D8"/>
        </a:hlink>
        <a:folHlink>
          <a:srgbClr val="CCCC99"/>
        </a:folHlink>
      </a:clrScheme>
    </a:extraClrScheme>
  </a:extraClrSchemeLst>
</a:theme>
</file>

<file path=ppt/theme/theme63.xml><?xml version="1.0" encoding="utf-8"?>
<a:theme xmlns:a="http://schemas.openxmlformats.org/drawingml/2006/main" name="2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64.xml><?xml version="1.0" encoding="utf-8"?>
<a:theme xmlns:a="http://schemas.openxmlformats.org/drawingml/2006/main" name="1_Соревнование">
  <a:themeElements>
    <a:clrScheme name="Соревнование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Соревнование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оревнование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ревнование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0000"/>
        </a:lt1>
        <a:dk2>
          <a:srgbClr val="FFF9BB"/>
        </a:dk2>
        <a:lt2>
          <a:srgbClr val="5C1F00"/>
        </a:lt2>
        <a:accent1>
          <a:srgbClr val="FF3300"/>
        </a:accent1>
        <a:accent2>
          <a:srgbClr val="B86D5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FFCC66"/>
        </a:folHlink>
      </a:clrScheme>
    </a:extraClrScheme>
    <a:extraClrScheme>
      <a:clrScheme name="">
        <a:dk1>
          <a:srgbClr val="FFFFFF"/>
        </a:dk1>
        <a:lt1>
          <a:srgbClr val="FF9900"/>
        </a:lt1>
        <a:dk2>
          <a:srgbClr val="FFFF99"/>
        </a:dk2>
        <a:lt2>
          <a:srgbClr val="800000"/>
        </a:lt2>
        <a:accent1>
          <a:srgbClr val="FF505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4A9400"/>
        </a:lt1>
        <a:dk2>
          <a:srgbClr val="F3F2D9"/>
        </a:dk2>
        <a:lt2>
          <a:srgbClr val="2A5400"/>
        </a:lt2>
        <a:accent1>
          <a:srgbClr val="99CC00"/>
        </a:accent1>
        <a:accent2>
          <a:srgbClr val="6B4A3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BC5E"/>
        </a:hlink>
        <a:folHlink>
          <a:srgbClr val="AB7F6B"/>
        </a:folHlink>
      </a:clrScheme>
    </a:extraClrScheme>
    <a:extraClrScheme>
      <a:clrScheme name="">
        <a:dk1>
          <a:srgbClr val="FFFFFF"/>
        </a:dk1>
        <a:lt1>
          <a:srgbClr val="009E9A"/>
        </a:lt1>
        <a:dk2>
          <a:srgbClr val="C5EBE4"/>
        </a:dk2>
        <a:lt2>
          <a:srgbClr val="005A58"/>
        </a:lt2>
        <a:accent1>
          <a:srgbClr val="0099CC"/>
        </a:accent1>
        <a:accent2>
          <a:srgbClr val="33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99"/>
        </a:hlink>
        <a:folHlink>
          <a:srgbClr val="4CD2D2"/>
        </a:folHlink>
      </a:clrScheme>
    </a:extraClrScheme>
    <a:extraClrScheme>
      <a:clrScheme name="">
        <a:dk1>
          <a:srgbClr val="FFFFFF"/>
        </a:dk1>
        <a:lt1>
          <a:srgbClr val="0000FF"/>
        </a:lt1>
        <a:dk2>
          <a:srgbClr val="C5C5FF"/>
        </a:dk2>
        <a:lt2>
          <a:srgbClr val="000070"/>
        </a:lt2>
        <a:accent1>
          <a:srgbClr val="0099FF"/>
        </a:accent1>
        <a:accent2>
          <a:srgbClr val="7883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2DBF68"/>
        </a:folHlink>
      </a:clrScheme>
    </a:extraClrScheme>
    <a:extraClrScheme>
      <a:clrScheme name="">
        <a:dk1>
          <a:srgbClr val="FFFFFF"/>
        </a:dk1>
        <a:lt1>
          <a:srgbClr val="8202E2"/>
        </a:lt1>
        <a:dk2>
          <a:srgbClr val="CCCCFF"/>
        </a:dk2>
        <a:lt2>
          <a:srgbClr val="4D4D4D"/>
        </a:lt2>
        <a:accent1>
          <a:srgbClr val="CC99F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7C80"/>
        </a:hlink>
        <a:folHlink>
          <a:srgbClr val="FF5050"/>
        </a:folHlink>
      </a:clrScheme>
    </a:extraClrScheme>
    <a:extraClrScheme>
      <a:clrScheme name="">
        <a:dk1>
          <a:srgbClr val="FFFFFF"/>
        </a:dk1>
        <a:lt1>
          <a:srgbClr val="818982"/>
        </a:lt1>
        <a:dk2>
          <a:srgbClr val="EAEAEA"/>
        </a:dk2>
        <a:lt2>
          <a:srgbClr val="575863"/>
        </a:lt2>
        <a:accent1>
          <a:srgbClr val="CC6600"/>
        </a:accent1>
        <a:accent2>
          <a:srgbClr val="A4A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CC99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CC"/>
        </a:hlink>
        <a:folHlink>
          <a:srgbClr val="669900"/>
        </a:folHlink>
      </a:clrScheme>
    </a:extraClrScheme>
  </a:extraClrSchemeLst>
</a:theme>
</file>

<file path=ppt/theme/theme65.xml><?xml version="1.0" encoding="utf-8"?>
<a:theme xmlns:a="http://schemas.openxmlformats.org/drawingml/2006/main" name="1_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FF"/>
        </a:dk2>
        <a:lt2>
          <a:srgbClr val="A50021"/>
        </a:lt2>
        <a:accent1>
          <a:srgbClr val="FF9900"/>
        </a:accent1>
        <a:accent2>
          <a:srgbClr val="FF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51072E"/>
        </a:lt1>
        <a:dk2>
          <a:srgbClr val="FFFFFF"/>
        </a:dk2>
        <a:lt2>
          <a:srgbClr val="3C001E"/>
        </a:lt2>
        <a:accent1>
          <a:srgbClr val="89A38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666633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333333"/>
        </a:lt2>
        <a:accent1>
          <a:srgbClr val="3399FF"/>
        </a:accent1>
        <a:accent2>
          <a:srgbClr val="CC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6600CC"/>
        </a:folHlink>
      </a:clrScheme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4B3D1B"/>
        </a:lt2>
        <a:accent1>
          <a:srgbClr val="CC99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FFFFFF"/>
        </a:dk2>
        <a:lt2>
          <a:srgbClr val="006666"/>
        </a:lt2>
        <a:accent1>
          <a:srgbClr val="0099CC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FF"/>
        </a:dk2>
        <a:lt2>
          <a:srgbClr val="003366"/>
        </a:lt2>
        <a:accent1>
          <a:srgbClr val="6699FF"/>
        </a:accent1>
        <a:accent2>
          <a:srgbClr val="00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33CCCC"/>
        </a:folHlink>
      </a:clrScheme>
    </a:extraClrScheme>
    <a:extraClrScheme>
      <a:clrScheme name="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598600"/>
        </a:lt2>
        <a:accent1>
          <a:srgbClr val="33CC33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99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003366"/>
        </a:folHlink>
      </a:clrScheme>
    </a:extraClrScheme>
  </a:extraClrSchemeLst>
</a:theme>
</file>

<file path=ppt/theme/theme66.xml><?xml version="1.0" encoding="utf-8"?>
<a:theme xmlns:a="http://schemas.openxmlformats.org/drawingml/2006/main" name="1_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67.xml><?xml version="1.0" encoding="utf-8"?>
<a:theme xmlns:a="http://schemas.openxmlformats.org/drawingml/2006/main" name="1_Selling a Product or Service">
  <a:themeElements>
    <a:clrScheme name="Selling a Product or Service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Selling a Product or Service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lling a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lling a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lling a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0000"/>
        </a:lt1>
        <a:dk2>
          <a:srgbClr val="FFFFFF"/>
        </a:dk2>
        <a:lt2>
          <a:srgbClr val="808080"/>
        </a:lt2>
        <a:accent1>
          <a:srgbClr val="66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99CC"/>
        </a:folHlink>
      </a:clrScheme>
    </a:extraClrScheme>
    <a:extraClrScheme>
      <a:clrScheme name="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CC"/>
        </a:hlink>
        <a:folHlink>
          <a:srgbClr val="CC99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33"/>
        </a:hlink>
        <a:folHlink>
          <a:srgbClr val="B2B2B2"/>
        </a:folHlink>
      </a:clrScheme>
    </a:extraClrScheme>
    <a:extraClrScheme>
      <a:clrScheme name="">
        <a:dk1>
          <a:srgbClr val="F8F8F8"/>
        </a:dk1>
        <a:lt1>
          <a:srgbClr val="000000"/>
        </a:lt1>
        <a:dk2>
          <a:srgbClr val="FFFFFF"/>
        </a:dk2>
        <a:lt2>
          <a:srgbClr val="808080"/>
        </a:lt2>
        <a:accent1>
          <a:srgbClr val="CC9900"/>
        </a:accent1>
        <a:accent2>
          <a:srgbClr val="99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808000"/>
        </a:folHlink>
      </a:clrScheme>
    </a:extraClrScheme>
  </a:extraClrSchemeLst>
</a:theme>
</file>

<file path=ppt/theme/theme68.xml><?xml version="1.0" encoding="utf-8"?>
<a:theme xmlns:a="http://schemas.openxmlformats.org/drawingml/2006/main" name="2_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339966"/>
        </a:dk2>
        <a:lt2>
          <a:srgbClr val="009999"/>
        </a:lt2>
        <a:accent1>
          <a:srgbClr val="00CC99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00"/>
        </a:hlink>
        <a:folHlink>
          <a:srgbClr val="8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0000FF"/>
        </a:dk2>
        <a:lt2>
          <a:srgbClr val="333399"/>
        </a:lt2>
        <a:accent1>
          <a:srgbClr val="800000"/>
        </a:accent1>
        <a:accent2>
          <a:srgbClr val="3366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CC6600"/>
        </a:dk2>
        <a:lt2>
          <a:srgbClr val="CC3300"/>
        </a:lt2>
        <a:accent1>
          <a:srgbClr val="9933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  <a:extraClrScheme>
      <a:clrScheme name="">
        <a:dk1>
          <a:srgbClr val="CCECFF"/>
        </a:dk1>
        <a:lt1>
          <a:srgbClr val="000000"/>
        </a:lt1>
        <a:dk2>
          <a:srgbClr val="9999FF"/>
        </a:dk2>
        <a:lt2>
          <a:srgbClr val="66CCFF"/>
        </a:lt2>
        <a:accent1>
          <a:srgbClr val="FFFFFF"/>
        </a:accent1>
        <a:accent2>
          <a:srgbClr val="99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333399"/>
        </a:lt1>
        <a:dk2>
          <a:srgbClr val="0066FF"/>
        </a:dk2>
        <a:lt2>
          <a:srgbClr val="993366"/>
        </a:lt2>
        <a:accent1>
          <a:srgbClr val="6600FF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FFFF"/>
        </a:hlink>
        <a:folHlink>
          <a:srgbClr val="B2B2B2"/>
        </a:folHlink>
      </a:clrScheme>
    </a:extraClrScheme>
    <a:extraClrScheme>
      <a:clrScheme name="">
        <a:dk1>
          <a:srgbClr val="EAEAEA"/>
        </a:dk1>
        <a:lt1>
          <a:srgbClr val="660066"/>
        </a:lt1>
        <a:dk2>
          <a:srgbClr val="CC0000"/>
        </a:dk2>
        <a:lt2>
          <a:srgbClr val="993366"/>
        </a:lt2>
        <a:accent1>
          <a:srgbClr val="A50021"/>
        </a:accent1>
        <a:accent2>
          <a:srgbClr val="6600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</a:extraClrSchemeLst>
</a:theme>
</file>

<file path=ppt/theme/theme69.xml><?xml version="1.0" encoding="utf-8"?>
<a:theme xmlns:a="http://schemas.openxmlformats.org/drawingml/2006/main" name="1_Доклад о ходе работ">
  <a:themeElements>
    <a:clrScheme name="Доклад о ходе работ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Доклад о ходе работ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Доклад о ходе работ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клад о ходе работ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оклад о ходе работ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33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009999"/>
        </a:folHlink>
      </a:clrScheme>
    </a:extraClrScheme>
    <a:extraClrScheme>
      <a:clrScheme name="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CBCBCB"/>
        </a:folHlink>
      </a:clrScheme>
    </a:extraClrScheme>
  </a:extraClrSchemeLst>
</a:theme>
</file>

<file path=ppt/theme/theme70.xml><?xml version="1.0" encoding="utf-8"?>
<a:theme xmlns:a="http://schemas.openxmlformats.org/drawingml/2006/main" name="2_Employee Orientation">
  <a:themeElements>
    <a:clrScheme name="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Employee Orientation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99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77777"/>
        </a:hlink>
        <a:folHlink>
          <a:srgbClr val="CCCCCC"/>
        </a:folHlink>
      </a:clrScheme>
    </a:extraClrScheme>
  </a:extraClrSchemeLst>
</a:theme>
</file>

<file path=ppt/theme/theme71.xml><?xml version="1.0" encoding="utf-8"?>
<a:theme xmlns:a="http://schemas.openxmlformats.org/drawingml/2006/main" name="1_Водяные знаки">
  <a:themeElements>
    <a:clrScheme name="Водяные знак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Водяные знак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Водяные знак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Водяные знаки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одяные знаки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767FF"/>
        </a:hlink>
        <a:folHlink>
          <a:srgbClr val="9933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CCCC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EA642"/>
        </a:hlink>
        <a:folHlink>
          <a:srgbClr val="CCCC00"/>
        </a:folHlink>
      </a:clrScheme>
    </a:extraClrScheme>
    <a:extraClrScheme>
      <a:clrScheme name="">
        <a:dk1>
          <a:srgbClr val="FFFFCC"/>
        </a:dk1>
        <a:lt1>
          <a:srgbClr val="336600"/>
        </a:lt1>
        <a:dk2>
          <a:srgbClr val="FFFFCC"/>
        </a:dk2>
        <a:lt2>
          <a:srgbClr val="333300"/>
        </a:lt2>
        <a:accent1>
          <a:srgbClr val="99CC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004A48"/>
        </a:lt1>
        <a:dk2>
          <a:srgbClr val="FFFFFF"/>
        </a:dk2>
        <a:lt2>
          <a:srgbClr val="424458"/>
        </a:lt2>
        <a:accent1>
          <a:srgbClr val="83B200"/>
        </a:accent1>
        <a:accent2>
          <a:srgbClr val="0062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FF"/>
        </a:hlink>
        <a:folHlink>
          <a:srgbClr val="B2B2B2"/>
        </a:folHlink>
      </a:clrScheme>
    </a:extraClrScheme>
    <a:extraClrScheme>
      <a:clrScheme name="">
        <a:dk1>
          <a:srgbClr val="FFFFFF"/>
        </a:dk1>
        <a:lt1>
          <a:srgbClr val="1C2046"/>
        </a:lt1>
        <a:dk2>
          <a:srgbClr val="FFFFFF"/>
        </a:dk2>
        <a:lt2>
          <a:srgbClr val="000000"/>
        </a:lt2>
        <a:accent1>
          <a:srgbClr val="00CCFF"/>
        </a:accent1>
        <a:accent2>
          <a:srgbClr val="2D226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999FF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424458"/>
        </a:lt2>
        <a:accent1>
          <a:srgbClr val="6666FF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CCCC00"/>
        </a:folHlink>
      </a:clrScheme>
    </a:extraClrScheme>
    <a:extraClrScheme>
      <a:clrScheme name="">
        <a:dk1>
          <a:srgbClr val="FFFFCC"/>
        </a:dk1>
        <a:lt1>
          <a:srgbClr val="390B20"/>
        </a:lt1>
        <a:dk2>
          <a:srgbClr val="FFFFCC"/>
        </a:dk2>
        <a:lt2>
          <a:srgbClr val="1C1C1C"/>
        </a:lt2>
        <a:accent1>
          <a:srgbClr val="FF916F"/>
        </a:accent1>
        <a:accent2>
          <a:srgbClr val="5614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37D95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722104"/>
        </a:lt1>
        <a:dk2>
          <a:srgbClr val="FFFFFF"/>
        </a:dk2>
        <a:lt2>
          <a:srgbClr val="4C0000"/>
        </a:lt2>
        <a:accent1>
          <a:srgbClr val="CC6600"/>
        </a:accent1>
        <a:accent2>
          <a:srgbClr val="8A2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9900"/>
        </a:folHlink>
      </a:clrScheme>
    </a:extraClrScheme>
  </a:extraClrSchemeLst>
</a:theme>
</file>

<file path=ppt/theme/theme72.xml><?xml version="1.0" encoding="utf-8"?>
<a:theme xmlns:a="http://schemas.openxmlformats.org/drawingml/2006/main" name="2_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02000"/>
        </a:lt2>
        <a:accent1>
          <a:srgbClr val="FF3300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BF25A"/>
        </a:hlink>
        <a:folHlink>
          <a:srgbClr val="F2AA68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D8F6F8"/>
        </a:dk2>
        <a:lt2>
          <a:srgbClr val="000066"/>
        </a:lt2>
        <a:accent1>
          <a:srgbClr val="0099FF"/>
        </a:accent1>
        <a:accent2>
          <a:srgbClr val="0000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925"/>
        </a:hlink>
        <a:folHlink>
          <a:srgbClr val="72C676"/>
        </a:folHlink>
      </a:clrScheme>
    </a:extraClrScheme>
    <a:extraClrScheme>
      <a:clrScheme name="">
        <a:dk1>
          <a:srgbClr val="FFFFFF"/>
        </a:dk1>
        <a:lt1>
          <a:srgbClr val="660066"/>
        </a:lt1>
        <a:dk2>
          <a:srgbClr val="FDFBE3"/>
        </a:dk2>
        <a:lt2>
          <a:srgbClr val="4C3D57"/>
        </a:lt2>
        <a:accent1>
          <a:srgbClr val="976C9E"/>
        </a:accent1>
        <a:accent2>
          <a:srgbClr val="1E18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8C460"/>
        </a:hlink>
        <a:folHlink>
          <a:srgbClr val="C3C2BD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D3F1DB"/>
        </a:dk2>
        <a:lt2>
          <a:srgbClr val="334D3F"/>
        </a:lt2>
        <a:accent1>
          <a:srgbClr val="4A6D84"/>
        </a:accent1>
        <a:accent2>
          <a:srgbClr val="2133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0B100"/>
        </a:hlink>
        <a:folHlink>
          <a:srgbClr val="C37103"/>
        </a:folHlink>
      </a:clrScheme>
    </a:extraClrScheme>
    <a:extraClrScheme>
      <a:clrScheme name="">
        <a:dk1>
          <a:srgbClr val="FFFFFF"/>
        </a:dk1>
        <a:lt1>
          <a:srgbClr val="6D8771"/>
        </a:lt1>
        <a:dk2>
          <a:srgbClr val="ECECB2"/>
        </a:dk2>
        <a:lt2>
          <a:srgbClr val="566858"/>
        </a:lt2>
        <a:accent1>
          <a:srgbClr val="76A571"/>
        </a:accent1>
        <a:accent2>
          <a:srgbClr val="4656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DC0B"/>
        </a:hlink>
        <a:folHlink>
          <a:srgbClr val="FC9916"/>
        </a:folHlink>
      </a:clrScheme>
    </a:extraClrScheme>
    <a:extraClrScheme>
      <a:clrScheme name="">
        <a:dk1>
          <a:srgbClr val="FFFFFF"/>
        </a:dk1>
        <a:lt1>
          <a:srgbClr val="0D8784"/>
        </a:lt1>
        <a:dk2>
          <a:srgbClr val="B8DEC6"/>
        </a:dk2>
        <a:lt2>
          <a:srgbClr val="0A6866"/>
        </a:lt2>
        <a:accent1>
          <a:srgbClr val="3C7652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E0A5"/>
        </a:hlink>
        <a:folHlink>
          <a:srgbClr val="00CCFF"/>
        </a:folHlink>
      </a:clrScheme>
    </a:extraClrScheme>
    <a:extraClrScheme>
      <a:clrScheme name="">
        <a:dk1>
          <a:srgbClr val="FFFFFF"/>
        </a:dk1>
        <a:lt1>
          <a:srgbClr val="6E87AC"/>
        </a:lt1>
        <a:dk2>
          <a:srgbClr val="FFFFFF"/>
        </a:dk2>
        <a:lt2>
          <a:srgbClr val="50688C"/>
        </a:lt2>
        <a:accent1>
          <a:srgbClr val="376EA5"/>
        </a:accent1>
        <a:accent2>
          <a:srgbClr val="4458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05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9900CC"/>
        </a:folHlink>
      </a:clrScheme>
    </a:extraClrScheme>
  </a:extraClrSchemeLst>
</a:theme>
</file>

<file path=ppt/theme/theme73.xml><?xml version="1.0" encoding="utf-8"?>
<a:theme xmlns:a="http://schemas.openxmlformats.org/drawingml/2006/main" name="2_Marketing Plan">
  <a:themeElements>
    <a:clrScheme name="Marketing Plan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Marketing Plan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arketing Pla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FC0FF"/>
        </a:hlink>
        <a:folHlink>
          <a:srgbClr val="6DC5D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</a:extraClrSchemeLst>
</a:theme>
</file>

<file path=ppt/theme/theme74.xml><?xml version="1.0" encoding="utf-8"?>
<a:theme xmlns:a="http://schemas.openxmlformats.org/drawingml/2006/main" name="1_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66"/>
        </a:hlink>
        <a:folHlink>
          <a:srgbClr val="CC99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00"/>
        </a:hlink>
        <a:folHlink>
          <a:srgbClr val="FFCC00"/>
        </a:folHlink>
      </a:clrScheme>
    </a:extraClrScheme>
    <a:extraClrScheme>
      <a:clrScheme name="">
        <a:dk1>
          <a:srgbClr val="FFFFFF"/>
        </a:dk1>
        <a:lt1>
          <a:srgbClr val="6699FF"/>
        </a:lt1>
        <a:dk2>
          <a:srgbClr val="FFFFFF"/>
        </a:dk2>
        <a:lt2>
          <a:srgbClr val="006699"/>
        </a:lt2>
        <a:accent1>
          <a:srgbClr val="33CCCC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FFFF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33CC"/>
        </a:hlink>
        <a:folHlink>
          <a:srgbClr val="CC0066"/>
        </a:folHlink>
      </a:clrScheme>
    </a:extraClrScheme>
    <a:extraClrScheme>
      <a:clrScheme name="">
        <a:dk1>
          <a:srgbClr val="FFFFFF"/>
        </a:dk1>
        <a:lt1>
          <a:srgbClr val="336699"/>
        </a:lt1>
        <a:dk2>
          <a:srgbClr val="FFFFEB"/>
        </a:dk2>
        <a:lt2>
          <a:srgbClr val="000066"/>
        </a:lt2>
        <a:accent1>
          <a:srgbClr val="99CC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FF"/>
        </a:hlink>
        <a:folHlink>
          <a:srgbClr val="C68DFF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FF"/>
        </a:dk2>
        <a:lt2>
          <a:srgbClr val="808000"/>
        </a:lt2>
        <a:accent1>
          <a:srgbClr val="FFCC66"/>
        </a:accent1>
        <a:accent2>
          <a:srgbClr val="00AC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33CCCC"/>
        </a:folHlink>
      </a:clrScheme>
    </a:extraClrScheme>
    <a:extraClrScheme>
      <a:clrScheme name="">
        <a:dk1>
          <a:srgbClr val="FFFFFF"/>
        </a:dk1>
        <a:lt1>
          <a:srgbClr val="660033"/>
        </a:lt1>
        <a:dk2>
          <a:srgbClr val="FFFFFF"/>
        </a:dk2>
        <a:lt2>
          <a:srgbClr val="FFFFCC"/>
        </a:lt2>
        <a:accent1>
          <a:srgbClr val="FF99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FF0000"/>
        </a:lt2>
        <a:accent1>
          <a:srgbClr val="FFCC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6600"/>
        </a:hlink>
        <a:folHlink>
          <a:srgbClr val="FF7C80"/>
        </a:folHlink>
      </a:clrScheme>
    </a:extraClrScheme>
  </a:extraClrSchemeLst>
</a:theme>
</file>

<file path=ppt/theme/theme75.xml><?xml version="1.0" encoding="utf-8"?>
<a:theme xmlns:a="http://schemas.openxmlformats.org/drawingml/2006/main" name="2_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10199"/>
        </a:lt2>
        <a:accent1>
          <a:srgbClr val="33CCCC"/>
        </a:accent1>
        <a:accent2>
          <a:srgbClr val="00C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5D93FF"/>
        </a:lt1>
        <a:dk2>
          <a:srgbClr val="FFFFFF"/>
        </a:dk2>
        <a:lt2>
          <a:srgbClr val="000066"/>
        </a:lt2>
        <a:accent1>
          <a:srgbClr val="6666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2E88"/>
        </a:lt1>
        <a:dk2>
          <a:srgbClr val="FFFFFF"/>
        </a:dk2>
        <a:lt2>
          <a:srgbClr val="000000"/>
        </a:lt2>
        <a:accent1>
          <a:srgbClr val="FF6600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36CC64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003366"/>
        </a:lt2>
        <a:accent1>
          <a:srgbClr val="9966FF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5C8FF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000000"/>
        </a:lt2>
        <a:accent1>
          <a:srgbClr val="B7C533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006B80"/>
        </a:lt1>
        <a:dk2>
          <a:srgbClr val="C1CB75"/>
        </a:dk2>
        <a:lt2>
          <a:srgbClr val="000000"/>
        </a:lt2>
        <a:accent1>
          <a:srgbClr val="6F8406"/>
        </a:accent1>
        <a:accent2>
          <a:srgbClr val="D9E28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00"/>
        </a:hlink>
        <a:folHlink>
          <a:srgbClr val="C0FF73"/>
        </a:folHlink>
      </a:clrScheme>
    </a:extraClrScheme>
    <a:extraClrScheme>
      <a:clrScheme name="">
        <a:dk1>
          <a:srgbClr val="FFFFFF"/>
        </a:dk1>
        <a:lt1>
          <a:srgbClr val="FF6600"/>
        </a:lt1>
        <a:dk2>
          <a:srgbClr val="FFFFFF"/>
        </a:dk2>
        <a:lt2>
          <a:srgbClr val="5F5F5F"/>
        </a:lt2>
        <a:accent1>
          <a:srgbClr val="CC6600"/>
        </a:accent1>
        <a:accent2>
          <a:srgbClr val="FF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FFBA2F"/>
        </a:lt1>
        <a:dk2>
          <a:srgbClr val="A50021"/>
        </a:dk2>
        <a:lt2>
          <a:srgbClr val="000000"/>
        </a:lt2>
        <a:accent1>
          <a:srgbClr val="FF66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3300"/>
        </a:hlink>
        <a:folHlink>
          <a:srgbClr val="CC9900"/>
        </a:folHlink>
      </a:clrScheme>
    </a:extraClrScheme>
  </a:extraClrSchemeLst>
</a:theme>
</file>

<file path=ppt/theme/theme76.xml><?xml version="1.0" encoding="utf-8"?>
<a:theme xmlns:a="http://schemas.openxmlformats.org/drawingml/2006/main" name="1_Бамбук">
  <a:themeElements>
    <a:clrScheme name="Бамбук 2">
      <a:dk1>
        <a:srgbClr val="000000"/>
      </a:dk1>
      <a:lt1>
        <a:srgbClr val="FFFFFF"/>
      </a:lt1>
      <a:dk2>
        <a:srgbClr val="003300"/>
      </a:dk2>
      <a:lt2>
        <a:srgbClr val="5F5F5F"/>
      </a:lt2>
      <a:accent1>
        <a:srgbClr val="009900"/>
      </a:accent1>
      <a:accent2>
        <a:srgbClr val="CC99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B98A00"/>
      </a:accent6>
      <a:hlink>
        <a:srgbClr val="FF3300"/>
      </a:hlink>
      <a:folHlink>
        <a:srgbClr val="663300"/>
      </a:folHlink>
    </a:clrScheme>
    <a:fontScheme name="Бамбук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Бамбук 1">
        <a:dk1>
          <a:srgbClr val="000000"/>
        </a:dk1>
        <a:lt1>
          <a:srgbClr val="FFFFFF"/>
        </a:lt1>
        <a:dk2>
          <a:srgbClr val="396F39"/>
        </a:dk2>
        <a:lt2>
          <a:srgbClr val="FFCC00"/>
        </a:lt2>
        <a:accent1>
          <a:srgbClr val="009900"/>
        </a:accent1>
        <a:accent2>
          <a:srgbClr val="CC9900"/>
        </a:accent2>
        <a:accent3>
          <a:srgbClr val="AEBBAE"/>
        </a:accent3>
        <a:accent4>
          <a:srgbClr val="DADADA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амбук 2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B98A00"/>
        </a:accent6>
        <a:hlink>
          <a:srgbClr val="FF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амбук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амбук 4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AAC0AA"/>
        </a:accent5>
        <a:accent6>
          <a:srgbClr val="E78A00"/>
        </a:accent6>
        <a:hlink>
          <a:srgbClr val="CC33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96F39"/>
        </a:lt1>
        <a:dk2>
          <a:srgbClr val="FFCC00"/>
        </a:dk2>
        <a:lt2>
          <a:srgbClr val="000000"/>
        </a:lt2>
        <a:accent1>
          <a:srgbClr val="0099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33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3300"/>
        </a:dk2>
        <a:lt2>
          <a:srgbClr val="5F5F5F"/>
        </a:lt2>
        <a:accent1>
          <a:srgbClr val="0099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33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9696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800000"/>
        </a:lt2>
        <a:accent1>
          <a:srgbClr val="0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663300"/>
        </a:folHlink>
      </a:clrScheme>
    </a:extraClrScheme>
  </a:extraClrSchemeLst>
</a:theme>
</file>

<file path=ppt/theme/theme77.xml><?xml version="1.0" encoding="utf-8"?>
<a:theme xmlns:a="http://schemas.openxmlformats.org/drawingml/2006/main" name="3_Тема7">
  <a:themeElements>
    <a:clrScheme name="Тема Office 2">
      <a:dk1>
        <a:srgbClr val="003300"/>
      </a:dk1>
      <a:lt1>
        <a:srgbClr val="F1F7E9"/>
      </a:lt1>
      <a:dk2>
        <a:srgbClr val="FFFFFF"/>
      </a:dk2>
      <a:lt2>
        <a:srgbClr val="366B1B"/>
      </a:lt2>
      <a:accent1>
        <a:srgbClr val="8BAE6C"/>
      </a:accent1>
      <a:accent2>
        <a:srgbClr val="FF66FF"/>
      </a:accent2>
      <a:accent3>
        <a:srgbClr val="F7FAF2"/>
      </a:accent3>
      <a:accent4>
        <a:srgbClr val="002A00"/>
      </a:accent4>
      <a:accent5>
        <a:srgbClr val="C4D3BA"/>
      </a:accent5>
      <a:accent6>
        <a:srgbClr val="E75CE7"/>
      </a:accent6>
      <a:hlink>
        <a:srgbClr val="808000"/>
      </a:hlink>
      <a:folHlink>
        <a:srgbClr val="8DBA76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112208"/>
        </a:dk1>
        <a:lt1>
          <a:srgbClr val="FFFFFF"/>
        </a:lt1>
        <a:dk2>
          <a:srgbClr val="3D541E"/>
        </a:dk2>
        <a:lt2>
          <a:srgbClr val="FFFFFF"/>
        </a:lt2>
        <a:accent1>
          <a:srgbClr val="8BAE6C"/>
        </a:accent1>
        <a:accent2>
          <a:srgbClr val="FF66FF"/>
        </a:accent2>
        <a:accent3>
          <a:srgbClr val="AFB3AB"/>
        </a:accent3>
        <a:accent4>
          <a:srgbClr val="DADADA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162B0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F7FAF2"/>
        </a:accent3>
        <a:accent4>
          <a:srgbClr val="002A00"/>
        </a:accent4>
        <a:accent5>
          <a:srgbClr val="C4D3BA"/>
        </a:accent5>
        <a:accent6>
          <a:srgbClr val="E75CE7"/>
        </a:accent6>
        <a:hlink>
          <a:srgbClr val="808000"/>
        </a:hlink>
        <a:folHlink>
          <a:srgbClr val="8DBA7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D541E"/>
        </a:lt1>
        <a:dk2>
          <a:srgbClr val="FFFFFF"/>
        </a:dk2>
        <a:lt2>
          <a:srgbClr val="112208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162B0B"/>
        </a:folHlink>
      </a:clrScheme>
    </a:extraClrScheme>
    <a:extraClrScheme>
      <a:clrScheme name="">
        <a:dk1>
          <a:srgbClr val="003300"/>
        </a:dk1>
        <a:lt1>
          <a:srgbClr val="F1F7E9"/>
        </a:lt1>
        <a:dk2>
          <a:srgbClr val="FFFFFF"/>
        </a:dk2>
        <a:lt2>
          <a:srgbClr val="366B1B"/>
        </a:lt2>
        <a:accent1>
          <a:srgbClr val="8BAE6C"/>
        </a:accent1>
        <a:accent2>
          <a:srgbClr val="FF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08000"/>
        </a:hlink>
        <a:folHlink>
          <a:srgbClr val="8DBA7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EAEAEA"/>
        </a:folHlink>
      </a:clrScheme>
    </a:extraClrScheme>
  </a:extraClrSchemeLst>
</a:theme>
</file>

<file path=ppt/theme/theme78.xml><?xml version="1.0" encoding="utf-8"?>
<a:theme xmlns:a="http://schemas.openxmlformats.org/drawingml/2006/main" name="1_Лучи">
  <a:themeElements>
    <a:clrScheme name="Другая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257D4F"/>
      </a:folHlink>
    </a:clrScheme>
    <a:fontScheme name="Луч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учи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учи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CCFF"/>
        </a:dk2>
        <a:lt2>
          <a:srgbClr val="1A006C"/>
        </a:lt2>
        <a:accent1>
          <a:srgbClr val="0099CC"/>
        </a:accent1>
        <a:accent2>
          <a:srgbClr val="6600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33CCCC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00080"/>
        </a:lt2>
        <a:accent1>
          <a:srgbClr val="3366FF"/>
        </a:accent1>
        <a:accent2>
          <a:srgbClr val="7B46D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D1EC"/>
        </a:hlink>
        <a:folHlink>
          <a:srgbClr val="45C984"/>
        </a:folHlink>
      </a:clrScheme>
    </a:extraClrScheme>
    <a:extraClrScheme>
      <a:clrScheme name="">
        <a:dk1>
          <a:srgbClr val="FFFFFF"/>
        </a:dk1>
        <a:lt1>
          <a:srgbClr val="4F598D"/>
        </a:lt1>
        <a:dk2>
          <a:srgbClr val="CCECFF"/>
        </a:dk2>
        <a:lt2>
          <a:srgbClr val="3F4873"/>
        </a:lt2>
        <a:accent1>
          <a:srgbClr val="0099CC"/>
        </a:accent1>
        <a:accent2>
          <a:srgbClr val="4C847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96A4C8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E2EFCD"/>
        </a:dk2>
        <a:lt2>
          <a:srgbClr val="006E6B"/>
        </a:lt2>
        <a:accent1>
          <a:srgbClr val="33CCCC"/>
        </a:accent1>
        <a:accent2>
          <a:srgbClr val="6352B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FF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546434"/>
        </a:lt1>
        <a:dk2>
          <a:srgbClr val="FFFFCC"/>
        </a:dk2>
        <a:lt2>
          <a:srgbClr val="48562C"/>
        </a:lt2>
        <a:accent1>
          <a:srgbClr val="7B8A6E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5B55E"/>
        </a:hlink>
        <a:folHlink>
          <a:srgbClr val="85B3B1"/>
        </a:folHlink>
      </a:clrScheme>
    </a:extraClrScheme>
    <a:extraClrScheme>
      <a:clrScheme name="">
        <a:dk1>
          <a:srgbClr val="FFFFFF"/>
        </a:dk1>
        <a:lt1>
          <a:srgbClr val="A5BDAC"/>
        </a:lt1>
        <a:dk2>
          <a:srgbClr val="FFFFCC"/>
        </a:dk2>
        <a:lt2>
          <a:srgbClr val="96B29E"/>
        </a:lt2>
        <a:accent1>
          <a:srgbClr val="4E8880"/>
        </a:accent1>
        <a:accent2>
          <a:srgbClr val="2F71B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DC0E7"/>
        </a:hlink>
        <a:folHlink>
          <a:srgbClr val="54CA89"/>
        </a:folHlink>
      </a:clrScheme>
    </a:extraClrScheme>
    <a:extraClrScheme>
      <a:clrScheme name="">
        <a:dk1>
          <a:srgbClr val="FFFFFF"/>
        </a:dk1>
        <a:lt1>
          <a:srgbClr val="CC9900"/>
        </a:lt1>
        <a:dk2>
          <a:srgbClr val="CEBD40"/>
        </a:dk2>
        <a:lt2>
          <a:srgbClr val="D49C00"/>
        </a:lt2>
        <a:accent1>
          <a:srgbClr val="CC66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FFFF99"/>
        </a:folHlink>
      </a:clrScheme>
    </a:extraClrScheme>
    <a:extraClrScheme>
      <a:clrScheme name="">
        <a:dk1>
          <a:srgbClr val="FAF9E6"/>
        </a:dk1>
        <a:lt1>
          <a:srgbClr val="990000"/>
        </a:lt1>
        <a:dk2>
          <a:srgbClr val="EADC78"/>
        </a:dk2>
        <a:lt2>
          <a:srgbClr val="881700"/>
        </a:lt2>
        <a:accent1>
          <a:srgbClr val="FF6600"/>
        </a:accent1>
        <a:accent2>
          <a:srgbClr val="B86D5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78D15"/>
        </a:hlink>
        <a:folHlink>
          <a:srgbClr val="C6B37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B00B6"/>
        </a:hlink>
        <a:folHlink>
          <a:srgbClr val="34988E"/>
        </a:folHlink>
      </a:clrScheme>
    </a:extraClrScheme>
  </a:extraClrSchemeLst>
</a:theme>
</file>

<file path=ppt/theme/theme79.xml><?xml version="1.0" encoding="utf-8"?>
<a:theme xmlns:a="http://schemas.openxmlformats.org/drawingml/2006/main" name="2_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FAC120"/>
        </a:lt1>
        <a:dk2>
          <a:srgbClr val="FFFDD1"/>
        </a:dk2>
        <a:lt2>
          <a:srgbClr val="EA9306"/>
        </a:lt2>
        <a:accent1>
          <a:srgbClr val="CC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50021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CC6600"/>
        </a:folHlink>
      </a:clrScheme>
    </a:extraClrScheme>
    <a:extraClrScheme>
      <a:clrScheme name="">
        <a:dk1>
          <a:srgbClr val="FFFFFF"/>
        </a:dk1>
        <a:lt1>
          <a:srgbClr val="005800"/>
        </a:lt1>
        <a:dk2>
          <a:srgbClr val="FFFFCC"/>
        </a:dk2>
        <a:lt2>
          <a:srgbClr val="008000"/>
        </a:lt2>
        <a:accent1>
          <a:srgbClr val="00CC99"/>
        </a:accent1>
        <a:accent2>
          <a:srgbClr val="00782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CCFF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CCECFF"/>
        </a:dk2>
        <a:lt2>
          <a:srgbClr val="006699"/>
        </a:lt2>
        <a:accent1>
          <a:srgbClr val="00CCFF"/>
        </a:accent1>
        <a:accent2>
          <a:srgbClr val="017A8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FF99"/>
        </a:folHlink>
      </a:clrScheme>
    </a:extraClrScheme>
    <a:extraClrScheme>
      <a:clrScheme name="">
        <a:dk1>
          <a:srgbClr val="FFFFFF"/>
        </a:dk1>
        <a:lt1>
          <a:srgbClr val="B3D1DF"/>
        </a:lt1>
        <a:dk2>
          <a:srgbClr val="FFFFFF"/>
        </a:dk2>
        <a:lt2>
          <a:srgbClr val="80ACC4"/>
        </a:lt2>
        <a:accent1>
          <a:srgbClr val="5089A8"/>
        </a:accent1>
        <a:accent2>
          <a:srgbClr val="BBC6D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7301CB"/>
        </a:lt1>
        <a:dk2>
          <a:srgbClr val="C5C5FF"/>
        </a:dk2>
        <a:lt2>
          <a:srgbClr val="5700AE"/>
        </a:lt2>
        <a:accent1>
          <a:srgbClr val="9999FF"/>
        </a:accent1>
        <a:accent2>
          <a:srgbClr val="700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CC"/>
        </a:hlink>
        <a:folHlink>
          <a:srgbClr val="8668E8"/>
        </a:folHlink>
      </a:clrScheme>
    </a:extraClrScheme>
  </a:extraClrSchemeLst>
</a:theme>
</file>

<file path=ppt/theme/theme80.xml><?xml version="1.0" encoding="utf-8"?>
<a:theme xmlns:a="http://schemas.openxmlformats.org/drawingml/2006/main" name="1_Вершина горы">
  <a:themeElements>
    <a:clrScheme name="Вершина горы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Вершина горы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CCAA00"/>
        </a:dk2>
        <a:lt2>
          <a:srgbClr val="4C3A1C"/>
        </a:lt2>
        <a:accent1>
          <a:srgbClr val="FF3300"/>
        </a:accent1>
        <a:accent2>
          <a:srgbClr val="9E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7DC97"/>
        </a:folHlink>
      </a:clrScheme>
    </a:extraClrScheme>
    <a:extraClrScheme>
      <a:clrScheme name="">
        <a:dk1>
          <a:srgbClr val="FFFFFF"/>
        </a:dk1>
        <a:lt1>
          <a:srgbClr val="9188B0"/>
        </a:lt1>
        <a:dk2>
          <a:srgbClr val="DDE0DC"/>
        </a:dk2>
        <a:lt2>
          <a:srgbClr val="3D0058"/>
        </a:lt2>
        <a:accent1>
          <a:srgbClr val="FFCC00"/>
        </a:accent1>
        <a:accent2>
          <a:srgbClr val="4C3D7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43D78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C6CCD4"/>
        </a:dk2>
        <a:lt2>
          <a:srgbClr val="10104C"/>
        </a:lt2>
        <a:accent1>
          <a:srgbClr val="33CCFF"/>
        </a:accent1>
        <a:accent2>
          <a:srgbClr val="5B5B8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529AB"/>
        </a:hlink>
        <a:folHlink>
          <a:srgbClr val="00CC99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B0C8CA"/>
        </a:lt2>
        <a:accent1>
          <a:srgbClr val="89C4FF"/>
        </a:accent1>
        <a:accent2>
          <a:srgbClr val="00008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FF"/>
        </a:hlink>
        <a:folHlink>
          <a:srgbClr val="C0C0C0"/>
        </a:folHlink>
      </a:clrScheme>
    </a:extraClrScheme>
    <a:extraClrScheme>
      <a:clrScheme name="">
        <a:dk1>
          <a:srgbClr val="FFFFFF"/>
        </a:dk1>
        <a:lt1>
          <a:srgbClr val="003399"/>
        </a:lt1>
        <a:dk2>
          <a:srgbClr val="E3E3FF"/>
        </a:dk2>
        <a:lt2>
          <a:srgbClr val="463416"/>
        </a:lt2>
        <a:accent1>
          <a:srgbClr val="3399FF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808000"/>
        </a:folHlink>
      </a:clrScheme>
    </a:extraClrScheme>
    <a:extraClrScheme>
      <a:clrScheme name="">
        <a:dk1>
          <a:srgbClr val="FFFFFF"/>
        </a:dk1>
        <a:lt1>
          <a:srgbClr val="6699FF"/>
        </a:lt1>
        <a:dk2>
          <a:srgbClr val="B3EDFF"/>
        </a:dk2>
        <a:lt2>
          <a:srgbClr val="809296"/>
        </a:lt2>
        <a:accent1>
          <a:srgbClr val="FF9933"/>
        </a:accent1>
        <a:accent2>
          <a:srgbClr val="FFAA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FAB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85D1E3"/>
        </a:lt1>
        <a:dk2>
          <a:srgbClr val="CCFFFF"/>
        </a:dk2>
        <a:lt2>
          <a:srgbClr val="006666"/>
        </a:lt2>
        <a:accent1>
          <a:srgbClr val="FFCC00"/>
        </a:accent1>
        <a:accent2>
          <a:srgbClr val="00CC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FF"/>
        </a:hlink>
        <a:folHlink>
          <a:srgbClr val="6600CC"/>
        </a:folHlink>
      </a:clrScheme>
    </a:extraClrScheme>
    <a:extraClrScheme>
      <a:clrScheme name="">
        <a:dk1>
          <a:srgbClr val="FFFFFF"/>
        </a:dk1>
        <a:lt1>
          <a:srgbClr val="A7A491"/>
        </a:lt1>
        <a:dk2>
          <a:srgbClr val="CCD0CA"/>
        </a:dk2>
        <a:lt2>
          <a:srgbClr val="404B3D"/>
        </a:lt2>
        <a:accent1>
          <a:srgbClr val="33CCCC"/>
        </a:accent1>
        <a:accent2>
          <a:srgbClr val="004E4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77781"/>
        </a:hlink>
        <a:folHlink>
          <a:srgbClr val="85CC7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8080"/>
        </a:folHlink>
      </a:clrScheme>
    </a:extraClrScheme>
  </a:extraClrSchemeLst>
</a:theme>
</file>

<file path=ppt/theme/theme81.xml><?xml version="1.0" encoding="utf-8"?>
<a:theme xmlns:a="http://schemas.openxmlformats.org/drawingml/2006/main" name="1_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Сумерки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1E1E"/>
        </a:lt1>
        <a:dk2>
          <a:srgbClr val="FFCC00"/>
        </a:dk2>
        <a:lt2>
          <a:srgbClr val="BD3737"/>
        </a:lt2>
        <a:accent1>
          <a:srgbClr val="FF6600"/>
        </a:accent1>
        <a:accent2>
          <a:srgbClr val="CC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7CC2F"/>
        </a:hlink>
        <a:folHlink>
          <a:srgbClr val="C7C6B1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EAEAEA"/>
        </a:dk2>
        <a:lt2>
          <a:srgbClr val="000099"/>
        </a:lt2>
        <a:accent1>
          <a:srgbClr val="66CCFF"/>
        </a:accent1>
        <a:accent2>
          <a:srgbClr val="00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CC00"/>
        </a:folHlink>
      </a:clrScheme>
    </a:extraClrScheme>
    <a:extraClrScheme>
      <a:clrScheme name="">
        <a:dk1>
          <a:srgbClr val="FFFFFF"/>
        </a:dk1>
        <a:lt1>
          <a:srgbClr val="4B0096"/>
        </a:lt1>
        <a:dk2>
          <a:srgbClr val="CDD7DF"/>
        </a:dk2>
        <a:lt2>
          <a:srgbClr val="6600CC"/>
        </a:lt2>
        <a:accent1>
          <a:srgbClr val="9999FF"/>
        </a:accent1>
        <a:accent2>
          <a:srgbClr val="7850B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0796B3"/>
        </a:folHlink>
      </a:clrScheme>
    </a:extraClrScheme>
    <a:extraClrScheme>
      <a:clrScheme name="">
        <a:dk1>
          <a:srgbClr val="FFFFFF"/>
        </a:dk1>
        <a:lt1>
          <a:srgbClr val="375F2F"/>
        </a:lt1>
        <a:dk2>
          <a:srgbClr val="D1EFB3"/>
        </a:dk2>
        <a:lt2>
          <a:srgbClr val="55863C"/>
        </a:lt2>
        <a:accent1>
          <a:srgbClr val="00CC66"/>
        </a:accent1>
        <a:accent2>
          <a:srgbClr val="8EA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4EF7F"/>
        </a:hlink>
        <a:folHlink>
          <a:srgbClr val="F8F6AC"/>
        </a:folHlink>
      </a:clrScheme>
    </a:extraClrScheme>
    <a:extraClrScheme>
      <a:clrScheme name="">
        <a:dk1>
          <a:srgbClr val="FFFFFF"/>
        </a:dk1>
        <a:lt1>
          <a:srgbClr val="486768"/>
        </a:lt1>
        <a:dk2>
          <a:srgbClr val="DDDDDD"/>
        </a:dk2>
        <a:lt2>
          <a:srgbClr val="588073"/>
        </a:lt2>
        <a:accent1>
          <a:srgbClr val="33CCCC"/>
        </a:accent1>
        <a:accent2>
          <a:srgbClr val="008871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A8A8A8"/>
        </a:folHlink>
      </a:clrScheme>
    </a:extraClrScheme>
    <a:extraClrScheme>
      <a:clrScheme name="">
        <a:dk1>
          <a:srgbClr val="FFFFFF"/>
        </a:dk1>
        <a:lt1>
          <a:srgbClr val="575863"/>
        </a:lt1>
        <a:dk2>
          <a:srgbClr val="FFFFCC"/>
        </a:dk2>
        <a:lt2>
          <a:srgbClr val="6B6C75"/>
        </a:lt2>
        <a:accent1>
          <a:srgbClr val="677481"/>
        </a:accent1>
        <a:accent2>
          <a:srgbClr val="697E5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9E77F"/>
        </a:hlink>
        <a:folHlink>
          <a:srgbClr val="D3A44F"/>
        </a:folHlink>
      </a:clrScheme>
    </a:extraClrScheme>
    <a:extraClrScheme>
      <a:clrScheme name="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336600"/>
        </a:folHlink>
      </a:clrScheme>
    </a:extraClrScheme>
    <a:extraClrScheme>
      <a:clrScheme name="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5E93C9"/>
        </a:folHlink>
      </a:clrScheme>
    </a:extraClrScheme>
    <a:extraClrScheme>
      <a:clrScheme name="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C9800"/>
        </a:hlink>
        <a:folHlink>
          <a:srgbClr val="666633"/>
        </a:folHlink>
      </a:clrScheme>
    </a:extraClrScheme>
  </a:extraClrSchemeLst>
</a:theme>
</file>

<file path=ppt/theme/theme82.xml><?xml version="1.0" encoding="utf-8"?>
<a:theme xmlns:a="http://schemas.openxmlformats.org/drawingml/2006/main" name="1_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Орбита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рбита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рбита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B2B2B2"/>
        </a:dk2>
        <a:lt2>
          <a:srgbClr val="010199"/>
        </a:lt2>
        <a:accent1>
          <a:srgbClr val="3399FF"/>
        </a:accent1>
        <a:accent2>
          <a:srgbClr val="66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66"/>
        </a:folHlink>
      </a:clrScheme>
    </a:extraClrScheme>
    <a:extraClrScheme>
      <a:clrScheme name="">
        <a:dk1>
          <a:srgbClr val="FFFFFF"/>
        </a:dk1>
        <a:lt1>
          <a:srgbClr val="003300"/>
        </a:lt1>
        <a:dk2>
          <a:srgbClr val="C0C0C0"/>
        </a:dk2>
        <a:lt2>
          <a:srgbClr val="008000"/>
        </a:lt2>
        <a:accent1>
          <a:srgbClr val="99CC00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C1FF83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9FBFFF"/>
        </a:dk2>
        <a:lt2>
          <a:srgbClr val="000066"/>
        </a:lt2>
        <a:accent1>
          <a:srgbClr val="0099CC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CDE6FF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99"/>
        </a:dk2>
        <a:lt2>
          <a:srgbClr val="00ACA8"/>
        </a:lt2>
        <a:accent1>
          <a:srgbClr val="0099CC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99"/>
        </a:dk2>
        <a:lt2>
          <a:srgbClr val="BA0023"/>
        </a:lt2>
        <a:accent1>
          <a:srgbClr val="FF6600"/>
        </a:accent1>
        <a:accent2>
          <a:srgbClr val="C5543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5863"/>
        </a:lt1>
        <a:dk2>
          <a:srgbClr val="DDDDDD"/>
        </a:dk2>
        <a:lt2>
          <a:srgbClr val="6D776E"/>
        </a:lt2>
        <a:accent1>
          <a:srgbClr val="0099CC"/>
        </a:accent1>
        <a:accent2>
          <a:srgbClr val="939EA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BD8949"/>
        </a:folHlink>
      </a:clrScheme>
    </a:extraClrScheme>
    <a:extraClrScheme>
      <a:clrScheme name="">
        <a:dk1>
          <a:srgbClr val="FFFFFF"/>
        </a:dk1>
        <a:lt1>
          <a:srgbClr val="765E58"/>
        </a:lt1>
        <a:dk2>
          <a:srgbClr val="DDDDDD"/>
        </a:dk2>
        <a:lt2>
          <a:srgbClr val="A28A84"/>
        </a:lt2>
        <a:accent1>
          <a:srgbClr val="CC6600"/>
        </a:accent1>
        <a:accent2>
          <a:srgbClr val="CC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BD"/>
        </a:folHlink>
      </a:clrScheme>
    </a:extraClrScheme>
    <a:extraClrScheme>
      <a:clrScheme name="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AAAAC6"/>
        </a:lt1>
        <a:dk2>
          <a:srgbClr val="FFFFCC"/>
        </a:dk2>
        <a:lt2>
          <a:srgbClr val="FFFFFF"/>
        </a:lt2>
        <a:accent1>
          <a:srgbClr val="66667E"/>
        </a:accent1>
        <a:accent2>
          <a:srgbClr val="6291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3399FF"/>
        </a:folHlink>
      </a:clrScheme>
    </a:extraClrScheme>
  </a:extraClrSchemeLst>
</a:theme>
</file>

<file path=ppt/theme/theme83.xml><?xml version="1.0" encoding="utf-8"?>
<a:theme xmlns:a="http://schemas.openxmlformats.org/drawingml/2006/main" name="4_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84.xml><?xml version="1.0" encoding="utf-8"?>
<a:theme xmlns:a="http://schemas.openxmlformats.org/drawingml/2006/main" name="1_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6600"/>
        </a:lt1>
        <a:dk2>
          <a:srgbClr val="DBBD71"/>
        </a:dk2>
        <a:lt2>
          <a:srgbClr val="663300"/>
        </a:lt2>
        <a:accent1>
          <a:srgbClr val="F8A5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CCA500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60000"/>
        </a:lt2>
        <a:accent1>
          <a:srgbClr val="CC66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E5B325"/>
        </a:folHlink>
      </a:clrScheme>
    </a:extraClrScheme>
    <a:extraClrScheme>
      <a:clrScheme name="">
        <a:dk1>
          <a:srgbClr val="FFFFFF"/>
        </a:dk1>
        <a:lt1>
          <a:srgbClr val="4D6A2A"/>
        </a:lt1>
        <a:dk2>
          <a:srgbClr val="CCFF99"/>
        </a:dk2>
        <a:lt2>
          <a:srgbClr val="003300"/>
        </a:lt2>
        <a:accent1>
          <a:srgbClr val="2EB62E"/>
        </a:accent1>
        <a:accent2>
          <a:srgbClr val="527C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800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716E"/>
        </a:lt1>
        <a:dk2>
          <a:srgbClr val="FFFF99"/>
        </a:dk2>
        <a:lt2>
          <a:srgbClr val="005A58"/>
        </a:lt2>
        <a:accent1>
          <a:srgbClr val="2DB3B0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2B5481"/>
        </a:lt1>
        <a:dk2>
          <a:srgbClr val="E5FFFF"/>
        </a:dk2>
        <a:lt2>
          <a:srgbClr val="003366"/>
        </a:lt2>
        <a:accent1>
          <a:srgbClr val="336699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FF"/>
        </a:hlink>
        <a:folHlink>
          <a:srgbClr val="B5FFFB"/>
        </a:folHlink>
      </a:clrScheme>
    </a:extraClrScheme>
    <a:extraClrScheme>
      <a:clrScheme name="">
        <a:dk1>
          <a:srgbClr val="FFFFFF"/>
        </a:dk1>
        <a:lt1>
          <a:srgbClr val="656151"/>
        </a:lt1>
        <a:dk2>
          <a:srgbClr val="FFFFCC"/>
        </a:dk2>
        <a:lt2>
          <a:srgbClr val="2F2D25"/>
        </a:lt2>
        <a:accent1>
          <a:srgbClr val="818173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2C86A"/>
        </a:hlink>
        <a:folHlink>
          <a:srgbClr val="B7B6A3"/>
        </a:folHlink>
      </a:clrScheme>
    </a:extraClrScheme>
    <a:extraClrScheme>
      <a:clrScheme name="">
        <a:dk1>
          <a:srgbClr val="FFFFFF"/>
        </a:dk1>
        <a:lt1>
          <a:srgbClr val="C8C6A2"/>
        </a:lt1>
        <a:dk2>
          <a:srgbClr val="827F4C"/>
        </a:dk2>
        <a:lt2>
          <a:srgbClr val="B4AF80"/>
        </a:lt2>
        <a:accent1>
          <a:srgbClr val="7C784E"/>
        </a:accent1>
        <a:accent2>
          <a:srgbClr val="A2A4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009999"/>
        </a:folHlink>
      </a:clrScheme>
    </a:extraClrScheme>
    <a:extraClrScheme>
      <a:clrScheme name="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454C6"/>
        </a:hlink>
        <a:folHlink>
          <a:srgbClr val="6A6F8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477DE"/>
        </a:hlink>
        <a:folHlink>
          <a:srgbClr val="65498F"/>
        </a:folHlink>
      </a:clrScheme>
    </a:extraClrScheme>
  </a:extraClrSchemeLst>
</a:theme>
</file>

<file path=ppt/theme/theme85.xml><?xml version="1.0" encoding="utf-8"?>
<a:theme xmlns:a="http://schemas.openxmlformats.org/drawingml/2006/main" name="3_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602000"/>
        </a:lt2>
        <a:accent1>
          <a:srgbClr val="FF3300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BF25A"/>
        </a:hlink>
        <a:folHlink>
          <a:srgbClr val="F2AA68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D8F6F8"/>
        </a:dk2>
        <a:lt2>
          <a:srgbClr val="000066"/>
        </a:lt2>
        <a:accent1>
          <a:srgbClr val="0099FF"/>
        </a:accent1>
        <a:accent2>
          <a:srgbClr val="00003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D925"/>
        </a:hlink>
        <a:folHlink>
          <a:srgbClr val="72C676"/>
        </a:folHlink>
      </a:clrScheme>
    </a:extraClrScheme>
    <a:extraClrScheme>
      <a:clrScheme name="">
        <a:dk1>
          <a:srgbClr val="FFFFFF"/>
        </a:dk1>
        <a:lt1>
          <a:srgbClr val="660066"/>
        </a:lt1>
        <a:dk2>
          <a:srgbClr val="FDFBE3"/>
        </a:dk2>
        <a:lt2>
          <a:srgbClr val="4C3D57"/>
        </a:lt2>
        <a:accent1>
          <a:srgbClr val="976C9E"/>
        </a:accent1>
        <a:accent2>
          <a:srgbClr val="1E18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8C460"/>
        </a:hlink>
        <a:folHlink>
          <a:srgbClr val="C3C2BD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D3F1DB"/>
        </a:dk2>
        <a:lt2>
          <a:srgbClr val="334D3F"/>
        </a:lt2>
        <a:accent1>
          <a:srgbClr val="4A6D84"/>
        </a:accent1>
        <a:accent2>
          <a:srgbClr val="21332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0B100"/>
        </a:hlink>
        <a:folHlink>
          <a:srgbClr val="C37103"/>
        </a:folHlink>
      </a:clrScheme>
    </a:extraClrScheme>
    <a:extraClrScheme>
      <a:clrScheme name="">
        <a:dk1>
          <a:srgbClr val="FFFFFF"/>
        </a:dk1>
        <a:lt1>
          <a:srgbClr val="6D8771"/>
        </a:lt1>
        <a:dk2>
          <a:srgbClr val="ECECB2"/>
        </a:dk2>
        <a:lt2>
          <a:srgbClr val="566858"/>
        </a:lt2>
        <a:accent1>
          <a:srgbClr val="76A571"/>
        </a:accent1>
        <a:accent2>
          <a:srgbClr val="4656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DC0B"/>
        </a:hlink>
        <a:folHlink>
          <a:srgbClr val="FC9916"/>
        </a:folHlink>
      </a:clrScheme>
    </a:extraClrScheme>
    <a:extraClrScheme>
      <a:clrScheme name="">
        <a:dk1>
          <a:srgbClr val="FFFFFF"/>
        </a:dk1>
        <a:lt1>
          <a:srgbClr val="0D8784"/>
        </a:lt1>
        <a:dk2>
          <a:srgbClr val="B8DEC6"/>
        </a:dk2>
        <a:lt2>
          <a:srgbClr val="0A6866"/>
        </a:lt2>
        <a:accent1>
          <a:srgbClr val="3C7652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E0A5"/>
        </a:hlink>
        <a:folHlink>
          <a:srgbClr val="00CCFF"/>
        </a:folHlink>
      </a:clrScheme>
    </a:extraClrScheme>
    <a:extraClrScheme>
      <a:clrScheme name="">
        <a:dk1>
          <a:srgbClr val="FFFFFF"/>
        </a:dk1>
        <a:lt1>
          <a:srgbClr val="6E87AC"/>
        </a:lt1>
        <a:dk2>
          <a:srgbClr val="FFFFFF"/>
        </a:dk2>
        <a:lt2>
          <a:srgbClr val="50688C"/>
        </a:lt2>
        <a:accent1>
          <a:srgbClr val="376EA5"/>
        </a:accent1>
        <a:accent2>
          <a:srgbClr val="44587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99"/>
        </a:hlink>
        <a:folHlink>
          <a:srgbClr val="905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9900CC"/>
        </a:folHlink>
      </a:clrScheme>
    </a:extraClrScheme>
  </a:extraClrSchemeLst>
</a:theme>
</file>

<file path=ppt/theme/theme86.xml><?xml version="1.0" encoding="utf-8"?>
<a:theme xmlns:a="http://schemas.openxmlformats.org/drawingml/2006/main" name="1_Граница">
  <a:themeElements>
    <a:clrScheme name="Граница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Граница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Граница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Граница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Граница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00007A"/>
        </a:lt2>
        <a:accent1>
          <a:srgbClr val="6F64C2"/>
        </a:accent1>
        <a:accent2>
          <a:srgbClr val="0089B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00CC99"/>
        </a:folHlink>
      </a:clrScheme>
    </a:extraClrScheme>
    <a:extraClrScheme>
      <a:clrScheme name="">
        <a:dk1>
          <a:srgbClr val="FFFFFF"/>
        </a:dk1>
        <a:lt1>
          <a:srgbClr val="5A5C6C"/>
        </a:lt1>
        <a:dk2>
          <a:srgbClr val="FFFFCC"/>
        </a:dk2>
        <a:lt2>
          <a:srgbClr val="5B5D6B"/>
        </a:lt2>
        <a:accent1>
          <a:srgbClr val="9966FF"/>
        </a:accent1>
        <a:accent2>
          <a:srgbClr val="9383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C145"/>
        </a:hlink>
        <a:folHlink>
          <a:srgbClr val="6FA9B7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860000"/>
        </a:lt2>
        <a:accent1>
          <a:srgbClr val="FF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9900"/>
        </a:folHlink>
      </a:clrScheme>
    </a:extraClrScheme>
    <a:extraClrScheme>
      <a:clrScheme name="">
        <a:dk1>
          <a:srgbClr val="FFFFFF"/>
        </a:dk1>
        <a:lt1>
          <a:srgbClr val="686B5D"/>
        </a:lt1>
        <a:dk2>
          <a:srgbClr val="FFFFCC"/>
        </a:dk2>
        <a:lt2>
          <a:srgbClr val="676A5C"/>
        </a:lt2>
        <a:accent1>
          <a:srgbClr val="CC6600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DBF4F"/>
        </a:hlink>
        <a:folHlink>
          <a:srgbClr val="B7B6A3"/>
        </a:folHlink>
      </a:clrScheme>
    </a:extraClrScheme>
    <a:extraClrScheme>
      <a:clrScheme name="">
        <a:dk1>
          <a:srgbClr val="FFFFFF"/>
        </a:dk1>
        <a:lt1>
          <a:srgbClr val="AE8764"/>
        </a:lt1>
        <a:dk2>
          <a:srgbClr val="FFFFCC"/>
        </a:dk2>
        <a:lt2>
          <a:srgbClr val="AC835E"/>
        </a:lt2>
        <a:accent1>
          <a:srgbClr val="CC6600"/>
        </a:accent1>
        <a:accent2>
          <a:srgbClr val="FF50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99"/>
        </a:hlink>
        <a:folHlink>
          <a:srgbClr val="FF9966"/>
        </a:folHlink>
      </a:clrScheme>
    </a:extraClrScheme>
    <a:extraClrScheme>
      <a:clrScheme name="">
        <a:dk1>
          <a:srgbClr val="FFFFFF"/>
        </a:dk1>
        <a:lt1>
          <a:srgbClr val="4E5D31"/>
        </a:lt1>
        <a:dk2>
          <a:srgbClr val="FFFFCC"/>
        </a:dk2>
        <a:lt2>
          <a:srgbClr val="526133"/>
        </a:lt2>
        <a:accent1>
          <a:srgbClr val="99CC00"/>
        </a:accent1>
        <a:accent2>
          <a:srgbClr val="7A950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CCC00"/>
        </a:folHlink>
      </a:clrScheme>
    </a:extraClrScheme>
    <a:extraClrScheme>
      <a:clrScheme name="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808000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7E7B"/>
        </a:lt2>
        <a:accent1>
          <a:srgbClr val="33CCCC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FFCC"/>
        </a:hlink>
        <a:folHlink>
          <a:srgbClr val="FFFF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666699"/>
        </a:folHlink>
      </a:clrScheme>
    </a:extraClrScheme>
  </a:extraClrSchemeLst>
</a:theme>
</file>

<file path=ppt/theme/theme87.xml><?xml version="1.0" encoding="utf-8"?>
<a:theme xmlns:a="http://schemas.openxmlformats.org/drawingml/2006/main" name="3_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010199"/>
        </a:lt2>
        <a:accent1>
          <a:srgbClr val="33CCCC"/>
        </a:accent1>
        <a:accent2>
          <a:srgbClr val="00C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5D93FF"/>
        </a:lt1>
        <a:dk2>
          <a:srgbClr val="FFFFFF"/>
        </a:dk2>
        <a:lt2>
          <a:srgbClr val="000066"/>
        </a:lt2>
        <a:accent1>
          <a:srgbClr val="6666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72E88"/>
        </a:lt1>
        <a:dk2>
          <a:srgbClr val="FFFFFF"/>
        </a:dk2>
        <a:lt2>
          <a:srgbClr val="000000"/>
        </a:lt2>
        <a:accent1>
          <a:srgbClr val="FF6600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CC"/>
        </a:hlink>
        <a:folHlink>
          <a:srgbClr val="36CC64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003366"/>
        </a:lt2>
        <a:accent1>
          <a:srgbClr val="9966FF"/>
        </a:accent1>
        <a:accent2>
          <a:srgbClr val="00CC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5C8FF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000000"/>
        </a:lt2>
        <a:accent1>
          <a:srgbClr val="B7C533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006B80"/>
        </a:lt1>
        <a:dk2>
          <a:srgbClr val="C1CB75"/>
        </a:dk2>
        <a:lt2>
          <a:srgbClr val="000000"/>
        </a:lt2>
        <a:accent1>
          <a:srgbClr val="6F8406"/>
        </a:accent1>
        <a:accent2>
          <a:srgbClr val="D9E28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00"/>
        </a:hlink>
        <a:folHlink>
          <a:srgbClr val="C0FF73"/>
        </a:folHlink>
      </a:clrScheme>
    </a:extraClrScheme>
    <a:extraClrScheme>
      <a:clrScheme name="">
        <a:dk1>
          <a:srgbClr val="FFFFFF"/>
        </a:dk1>
        <a:lt1>
          <a:srgbClr val="FF6600"/>
        </a:lt1>
        <a:dk2>
          <a:srgbClr val="FFFFFF"/>
        </a:dk2>
        <a:lt2>
          <a:srgbClr val="5F5F5F"/>
        </a:lt2>
        <a:accent1>
          <a:srgbClr val="CC6600"/>
        </a:accent1>
        <a:accent2>
          <a:srgbClr val="FF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FFCC99"/>
        </a:folHlink>
      </a:clrScheme>
    </a:extraClrScheme>
    <a:extraClrScheme>
      <a:clrScheme name="">
        <a:dk1>
          <a:srgbClr val="FFFFFF"/>
        </a:dk1>
        <a:lt1>
          <a:srgbClr val="FFBA2F"/>
        </a:lt1>
        <a:dk2>
          <a:srgbClr val="A50021"/>
        </a:dk2>
        <a:lt2>
          <a:srgbClr val="000000"/>
        </a:lt2>
        <a:accent1>
          <a:srgbClr val="FF66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3300"/>
        </a:hlink>
        <a:folHlink>
          <a:srgbClr val="CC9900"/>
        </a:folHlink>
      </a:clrScheme>
    </a:extraClrScheme>
  </a:extraClrSchemeLst>
</a:theme>
</file>

<file path=ppt/theme/theme88.xml><?xml version="1.0" encoding="utf-8"?>
<a:theme xmlns:a="http://schemas.openxmlformats.org/drawingml/2006/main" name="1_Разрез">
  <a:themeElements>
    <a:clrScheme name="Разрез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Разрез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20000"/>
        </a:lt1>
        <a:dk2>
          <a:srgbClr val="FFFFCC"/>
        </a:dk2>
        <a:lt2>
          <a:srgbClr val="8C0000"/>
        </a:lt2>
        <a:accent1>
          <a:srgbClr val="FF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33F27"/>
        </a:lt1>
        <a:dk2>
          <a:srgbClr val="D8B274"/>
        </a:dk2>
        <a:lt2>
          <a:srgbClr val="674E2F"/>
        </a:lt2>
        <a:accent1>
          <a:srgbClr val="CC990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CC"/>
        </a:folHlink>
      </a:clrScheme>
    </a:extraClrScheme>
    <a:extraClrScheme>
      <a:clrScheme name="">
        <a:dk1>
          <a:srgbClr val="FFFFFF"/>
        </a:dk1>
        <a:lt1>
          <a:srgbClr val="545454"/>
        </a:lt1>
        <a:dk2>
          <a:srgbClr val="D4D4CE"/>
        </a:dk2>
        <a:lt2>
          <a:srgbClr val="646464"/>
        </a:lt2>
        <a:accent1>
          <a:srgbClr val="49747D"/>
        </a:accent1>
        <a:accent2>
          <a:srgbClr val="8F9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DC4D7"/>
        </a:hlink>
        <a:folHlink>
          <a:srgbClr val="7FB97F"/>
        </a:folHlink>
      </a:clrScheme>
    </a:extraClrScheme>
    <a:extraClrScheme>
      <a:clrScheme name="">
        <a:dk1>
          <a:srgbClr val="FFFFFF"/>
        </a:dk1>
        <a:lt1>
          <a:srgbClr val="2E5C00"/>
        </a:lt1>
        <a:dk2>
          <a:srgbClr val="FFFFFF"/>
        </a:dk2>
        <a:lt2>
          <a:srgbClr val="3A7400"/>
        </a:lt2>
        <a:accent1>
          <a:srgbClr val="79CA02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8DE0E"/>
        </a:hlink>
        <a:folHlink>
          <a:srgbClr val="00CC66"/>
        </a:folHlink>
      </a:clrScheme>
    </a:extraClrScheme>
    <a:extraClrScheme>
      <a:clrScheme name="">
        <a:dk1>
          <a:srgbClr val="FFFFFF"/>
        </a:dk1>
        <a:lt1>
          <a:srgbClr val="007572"/>
        </a:lt1>
        <a:dk2>
          <a:srgbClr val="FFFF99"/>
        </a:dk2>
        <a:lt2>
          <a:srgbClr val="008885"/>
        </a:lt2>
        <a:accent1>
          <a:srgbClr val="33CCCC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00FF00"/>
        </a:folHlink>
      </a:clrScheme>
    </a:extraClrScheme>
    <a:extraClrScheme>
      <a:clrScheme name="">
        <a:dk1>
          <a:srgbClr val="FFFFFF"/>
        </a:dk1>
        <a:lt1>
          <a:srgbClr val="000086"/>
        </a:lt1>
        <a:dk2>
          <a:srgbClr val="CCFFFF"/>
        </a:dk2>
        <a:lt2>
          <a:srgbClr val="0000AC"/>
        </a:lt2>
        <a:accent1>
          <a:srgbClr val="0099FF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E701"/>
        </a:hlink>
        <a:folHlink>
          <a:srgbClr val="FF9900"/>
        </a:folHlink>
      </a:clrScheme>
    </a:extraClrScheme>
    <a:extraClrScheme>
      <a:clrScheme name="">
        <a:dk1>
          <a:srgbClr val="FFFFFF"/>
        </a:dk1>
        <a:lt1>
          <a:srgbClr val="5E5E8E"/>
        </a:lt1>
        <a:dk2>
          <a:srgbClr val="D1D1DF"/>
        </a:dk2>
        <a:lt2>
          <a:srgbClr val="7474A2"/>
        </a:lt2>
        <a:accent1>
          <a:srgbClr val="CC66FF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99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0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008080"/>
        </a:folHlink>
      </a:clrScheme>
    </a:extraClrScheme>
  </a:extraClrSchemeLst>
</a:theme>
</file>

<file path=ppt/theme/theme89.xml><?xml version="1.0" encoding="utf-8"?>
<a:theme xmlns:a="http://schemas.openxmlformats.org/drawingml/2006/main" name="2_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FFCC66"/>
        </a:lt1>
        <a:dk2>
          <a:srgbClr val="CC6600"/>
        </a:dk2>
        <a:lt2>
          <a:srgbClr val="FF9900"/>
        </a:lt2>
        <a:accent1>
          <a:srgbClr val="F05000"/>
        </a:accent1>
        <a:accent2>
          <a:srgbClr val="B28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8000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DDFFBB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FFFFB7"/>
        </a:dk2>
        <a:lt2>
          <a:srgbClr val="006600"/>
        </a:lt2>
        <a:accent1>
          <a:srgbClr val="99CC00"/>
        </a:accent1>
        <a:accent2>
          <a:srgbClr val="00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66"/>
        </a:hlink>
        <a:folHlink>
          <a:srgbClr val="FFFF66"/>
        </a:folHlink>
      </a:clrScheme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9947FD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8F8F8"/>
        </a:dk2>
        <a:lt2>
          <a:srgbClr val="48486A"/>
        </a:lt2>
        <a:accent1>
          <a:srgbClr val="6699FF"/>
        </a:accent1>
        <a:accent2>
          <a:srgbClr val="00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DCCFF"/>
        </a:hlink>
        <a:folHlink>
          <a:srgbClr val="CCEC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573F8B"/>
        </a:lt2>
        <a:accent1>
          <a:srgbClr val="CC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FFFF"/>
        </a:hlink>
        <a:folHlink>
          <a:srgbClr val="9E99FF"/>
        </a:folHlink>
      </a:clrScheme>
    </a:extraClrScheme>
  </a:extraClrSchemeLst>
</a:theme>
</file>

<file path=ppt/theme/theme90.xml><?xml version="1.0" encoding="utf-8"?>
<a:theme xmlns:a="http://schemas.openxmlformats.org/drawingml/2006/main" name="1_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Arial"/>
        <a:cs typeface="Arial"/>
      </a:majorFont>
      <a:minorFont>
        <a:latin typeface="Garamond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99"/>
        </a:lt1>
        <a:dk2>
          <a:srgbClr val="E5E5FF"/>
        </a:dk2>
        <a:lt2>
          <a:srgbClr val="000514"/>
        </a:lt2>
        <a:accent1>
          <a:srgbClr val="0099CC"/>
        </a:accent1>
        <a:accent2>
          <a:srgbClr val="A886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FFCC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FDFE9"/>
        </a:dk2>
        <a:lt2>
          <a:srgbClr val="3E3E5C"/>
        </a:lt2>
        <a:accent1>
          <a:srgbClr val="CC66FF"/>
        </a:accent1>
        <a:accent2>
          <a:srgbClr val="679AC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CCCCFF"/>
        </a:folHlink>
      </a:clrScheme>
    </a:extraClrScheme>
    <a:extraClrScheme>
      <a:clrScheme name="">
        <a:dk1>
          <a:srgbClr val="FFFFFF"/>
        </a:dk1>
        <a:lt1>
          <a:srgbClr val="4A9400"/>
        </a:lt1>
        <a:dk2>
          <a:srgbClr val="BAE8BA"/>
        </a:dk2>
        <a:lt2>
          <a:srgbClr val="2A5400"/>
        </a:lt2>
        <a:accent1>
          <a:srgbClr val="33CC33"/>
        </a:accent1>
        <a:accent2>
          <a:srgbClr val="99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51596D"/>
        </a:lt1>
        <a:dk2>
          <a:srgbClr val="DDDDDD"/>
        </a:dk2>
        <a:lt2>
          <a:srgbClr val="000000"/>
        </a:lt2>
        <a:accent1>
          <a:srgbClr val="787E8A"/>
        </a:accent1>
        <a:accent2>
          <a:srgbClr val="33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74B6D0"/>
        </a:folHlink>
      </a:clrScheme>
    </a:extraClrScheme>
    <a:extraClrScheme>
      <a:clrScheme name="">
        <a:dk1>
          <a:srgbClr val="FFFFFF"/>
        </a:dk1>
        <a:lt1>
          <a:srgbClr val="8C0000"/>
        </a:lt1>
        <a:dk2>
          <a:srgbClr val="DFD293"/>
        </a:dk2>
        <a:lt2>
          <a:srgbClr val="5C1F00"/>
        </a:lt2>
        <a:accent1>
          <a:srgbClr val="FF6845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CC00"/>
        </a:folHlink>
      </a:clrScheme>
    </a:extraClrScheme>
    <a:extraClrScheme>
      <a:clrScheme name="">
        <a:dk1>
          <a:srgbClr val="F7F3F3"/>
        </a:dk1>
        <a:lt1>
          <a:srgbClr val="8A6362"/>
        </a:lt1>
        <a:dk2>
          <a:srgbClr val="D8C1BA"/>
        </a:dk2>
        <a:lt2>
          <a:srgbClr val="5E4444"/>
        </a:lt2>
        <a:accent1>
          <a:srgbClr val="CC6600"/>
        </a:accent1>
        <a:accent2>
          <a:srgbClr val="C1605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CBB557"/>
        </a:folHlink>
      </a:clrScheme>
    </a:extraClrScheme>
    <a:extraClrScheme>
      <a:clrScheme name="">
        <a:dk1>
          <a:srgbClr val="FFFFFF"/>
        </a:dk1>
        <a:lt1>
          <a:srgbClr val="BFA673"/>
        </a:lt1>
        <a:dk2>
          <a:srgbClr val="E6E3AA"/>
        </a:dk2>
        <a:lt2>
          <a:srgbClr val="7F6737"/>
        </a:lt2>
        <a:accent1>
          <a:srgbClr val="FFCC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84700"/>
        </a:hlink>
        <a:folHlink>
          <a:srgbClr val="9A7200"/>
        </a:folHlink>
      </a:clrScheme>
    </a:extraClrScheme>
    <a:extraClrScheme>
      <a:clrScheme name="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B6D47"/>
        </a:hlink>
        <a:folHlink>
          <a:srgbClr val="A99D2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FF"/>
        </a:hlink>
        <a:folHlink>
          <a:srgbClr val="009900"/>
        </a:folHlink>
      </a:clrScheme>
    </a:extraClrScheme>
  </a:extraClrSchemeLst>
</a:theme>
</file>

<file path=ppt/theme/theme91.xml><?xml version="1.0" encoding="utf-8"?>
<a:theme xmlns:a="http://schemas.openxmlformats.org/drawingml/2006/main" name="4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92.xml><?xml version="1.0" encoding="utf-8"?>
<a:theme xmlns:a="http://schemas.openxmlformats.org/drawingml/2006/main" name="2_Бизнес-план">
  <a:themeElements>
    <a:clrScheme name="Бизнес-план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Бизнес-пла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изнес-план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93.xml><?xml version="1.0" encoding="utf-8"?>
<a:theme xmlns:a="http://schemas.openxmlformats.org/drawingml/2006/main" name="1_Сотрудничество">
  <a:themeElements>
    <a:clrScheme name="Сотрудничество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Сотрудничество">
      <a:majorFont>
        <a:latin typeface="Garamond"/>
        <a:ea typeface="Arial"/>
        <a:cs typeface="Arial"/>
      </a:majorFont>
      <a:minorFont>
        <a:latin typeface="Garamond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отрудничество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000078"/>
        </a:lt2>
        <a:accent1>
          <a:srgbClr val="0099CC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6699FF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00A6"/>
        </a:lt2>
        <a:accent1>
          <a:srgbClr val="00CCFF"/>
        </a:accent1>
        <a:accent2>
          <a:srgbClr val="FFE701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00CA00"/>
        </a:folHlink>
      </a:clrScheme>
    </a:extraClrScheme>
    <a:extraClrScheme>
      <a:clrScheme name="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F2FB5"/>
        </a:hlink>
        <a:folHlink>
          <a:srgbClr val="318944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B9EFEE"/>
        </a:dk2>
        <a:lt2>
          <a:srgbClr val="006E6B"/>
        </a:lt2>
        <a:accent1>
          <a:srgbClr val="33CCCC"/>
        </a:accent1>
        <a:accent2>
          <a:srgbClr val="6AB4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99"/>
        </a:hlink>
        <a:folHlink>
          <a:srgbClr val="CCFF66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DCF1F4"/>
        </a:dk2>
        <a:lt2>
          <a:srgbClr val="8ABA8D"/>
        </a:lt2>
        <a:accent1>
          <a:srgbClr val="2E7E2E"/>
        </a:accent1>
        <a:accent2>
          <a:srgbClr val="25735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4BF"/>
        </a:folHlink>
      </a:clrScheme>
    </a:extraClrScheme>
    <a:extraClrScheme>
      <a:clrScheme name="">
        <a:dk1>
          <a:srgbClr val="FFFFFF"/>
        </a:dk1>
        <a:lt1>
          <a:srgbClr val="004800"/>
        </a:lt1>
        <a:dk2>
          <a:srgbClr val="D6D8C0"/>
        </a:dk2>
        <a:lt2>
          <a:srgbClr val="005400"/>
        </a:lt2>
        <a:accent1>
          <a:srgbClr val="339933"/>
        </a:accent1>
        <a:accent2>
          <a:srgbClr val="7D8C7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85B3B1"/>
        </a:folHlink>
      </a:clrScheme>
    </a:extraClrScheme>
    <a:extraClrScheme>
      <a:clrScheme name="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C64B00"/>
        </a:folHlink>
      </a:clrScheme>
    </a:extraClrScheme>
    <a:extraClrScheme>
      <a:clrScheme name="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46032"/>
        </a:hlink>
        <a:folHlink>
          <a:srgbClr val="8F8E73"/>
        </a:folHlink>
      </a:clrScheme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8A0000"/>
        </a:lt2>
        <a:accent1>
          <a:srgbClr val="FF5831"/>
        </a:accent1>
        <a:accent2>
          <a:srgbClr val="C5543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FF9900"/>
        </a:folHlink>
      </a:clrScheme>
    </a:extraClrScheme>
  </a:extraClrSchemeLst>
</a:theme>
</file>

<file path=ppt/theme/theme94.xml><?xml version="1.0" encoding="utf-8"?>
<a:theme xmlns:a="http://schemas.openxmlformats.org/drawingml/2006/main" name="3_Employee Orientation">
  <a:themeElements>
    <a:clrScheme name="Employee Orientation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Employee Orientation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mployee Orientation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mployee Orientation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CC"/>
        </a:hlink>
        <a:folHlink>
          <a:srgbClr val="99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777777"/>
        </a:hlink>
        <a:folHlink>
          <a:srgbClr val="CCCCCC"/>
        </a:folHlink>
      </a:clrScheme>
    </a:extraClrScheme>
  </a:extraClrSchemeLst>
</a:theme>
</file>

<file path=ppt/theme/theme95.xml><?xml version="1.0" encoding="utf-8"?>
<a:theme xmlns:a="http://schemas.openxmlformats.org/drawingml/2006/main" name="3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96.xml><?xml version="1.0" encoding="utf-8"?>
<a:theme xmlns:a="http://schemas.openxmlformats.org/drawingml/2006/main" name="1_Ленты">
  <a:themeElements>
    <a:clrScheme name="Ленты 1">
      <a:dk1>
        <a:srgbClr val="220011"/>
      </a:dk1>
      <a:lt1>
        <a:srgbClr val="FFFFCC"/>
      </a:lt1>
      <a:dk2>
        <a:srgbClr val="660033"/>
      </a:dk2>
      <a:lt2>
        <a:srgbClr val="FFCC00"/>
      </a:lt2>
      <a:accent1>
        <a:srgbClr val="CC0099"/>
      </a:accent1>
      <a:accent2>
        <a:srgbClr val="56002B"/>
      </a:accent2>
      <a:accent3>
        <a:srgbClr val="B8AAAD"/>
      </a:accent3>
      <a:accent4>
        <a:srgbClr val="DADAAE"/>
      </a:accent4>
      <a:accent5>
        <a:srgbClr val="E2AACA"/>
      </a:accent5>
      <a:accent6>
        <a:srgbClr val="4D0026"/>
      </a:accent6>
      <a:hlink>
        <a:srgbClr val="9C004E"/>
      </a:hlink>
      <a:folHlink>
        <a:srgbClr val="FF6600"/>
      </a:folHlink>
    </a:clrScheme>
    <a:fontScheme name="Ленты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нты 1">
        <a:dk1>
          <a:srgbClr val="220011"/>
        </a:dk1>
        <a:lt1>
          <a:srgbClr val="FFFFCC"/>
        </a:lt1>
        <a:dk2>
          <a:srgbClr val="660033"/>
        </a:dk2>
        <a:lt2>
          <a:srgbClr val="FFCC00"/>
        </a:lt2>
        <a:accent1>
          <a:srgbClr val="CC0099"/>
        </a:accent1>
        <a:accent2>
          <a:srgbClr val="56002B"/>
        </a:accent2>
        <a:accent3>
          <a:srgbClr val="B8AAAD"/>
        </a:accent3>
        <a:accent4>
          <a:srgbClr val="DADAAE"/>
        </a:accent4>
        <a:accent5>
          <a:srgbClr val="E2AACA"/>
        </a:accent5>
        <a:accent6>
          <a:srgbClr val="4D0026"/>
        </a:accent6>
        <a:hlink>
          <a:srgbClr val="9C004E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2">
        <a:dk1>
          <a:srgbClr val="000F1E"/>
        </a:dk1>
        <a:lt1>
          <a:srgbClr val="FFFFFF"/>
        </a:lt1>
        <a:dk2>
          <a:srgbClr val="003366"/>
        </a:dk2>
        <a:lt2>
          <a:srgbClr val="33CCCC"/>
        </a:lt2>
        <a:accent1>
          <a:srgbClr val="006699"/>
        </a:accent1>
        <a:accent2>
          <a:srgbClr val="003366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2D5C"/>
        </a:accent6>
        <a:hlink>
          <a:srgbClr val="0099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3">
        <a:dk1>
          <a:srgbClr val="002F2E"/>
        </a:dk1>
        <a:lt1>
          <a:srgbClr val="FFFFFF"/>
        </a:lt1>
        <a:dk2>
          <a:srgbClr val="008080"/>
        </a:dk2>
        <a:lt2>
          <a:srgbClr val="66FFCC"/>
        </a:lt2>
        <a:accent1>
          <a:srgbClr val="0099CC"/>
        </a:accent1>
        <a:accent2>
          <a:srgbClr val="00525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4948"/>
        </a:accent6>
        <a:hlink>
          <a:srgbClr val="00CC99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4">
        <a:dk1>
          <a:srgbClr val="000022"/>
        </a:dk1>
        <a:lt1>
          <a:srgbClr val="FFFFFF"/>
        </a:lt1>
        <a:dk2>
          <a:srgbClr val="000066"/>
        </a:dk2>
        <a:lt2>
          <a:srgbClr val="FFCC00"/>
        </a:lt2>
        <a:accent1>
          <a:srgbClr val="666699"/>
        </a:accent1>
        <a:accent2>
          <a:srgbClr val="000048"/>
        </a:accent2>
        <a:accent3>
          <a:srgbClr val="AAAAB8"/>
        </a:accent3>
        <a:accent4>
          <a:srgbClr val="DADADA"/>
        </a:accent4>
        <a:accent5>
          <a:srgbClr val="B8B8CA"/>
        </a:accent5>
        <a:accent6>
          <a:srgbClr val="000040"/>
        </a:accent6>
        <a:hlink>
          <a:srgbClr val="9999FF"/>
        </a:hlink>
        <a:folHlink>
          <a:srgbClr val="00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Ленты 5">
        <a:dk1>
          <a:srgbClr val="663300"/>
        </a:dk1>
        <a:lt1>
          <a:srgbClr val="FFFFFF"/>
        </a:lt1>
        <a:dk2>
          <a:srgbClr val="000000"/>
        </a:dk2>
        <a:lt2>
          <a:srgbClr val="FFFF99"/>
        </a:lt2>
        <a:accent1>
          <a:srgbClr val="FFCC66"/>
        </a:accent1>
        <a:accent2>
          <a:srgbClr val="FFFFCC"/>
        </a:accent2>
        <a:accent3>
          <a:srgbClr val="FFFFFF"/>
        </a:accent3>
        <a:accent4>
          <a:srgbClr val="562A00"/>
        </a:accent4>
        <a:accent5>
          <a:srgbClr val="FFE2B8"/>
        </a:accent5>
        <a:accent6>
          <a:srgbClr val="E7E7B9"/>
        </a:accent6>
        <a:hlink>
          <a:srgbClr val="FFCC00"/>
        </a:hlink>
        <a:folHlink>
          <a:srgbClr val="FF7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Ленты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660033"/>
        </a:lt1>
        <a:dk2>
          <a:srgbClr val="FFCC00"/>
        </a:dk2>
        <a:lt2>
          <a:srgbClr val="220011"/>
        </a:lt2>
        <a:accent1>
          <a:srgbClr val="CC0099"/>
        </a:accent1>
        <a:accent2>
          <a:srgbClr val="56002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C004E"/>
        </a:hlink>
        <a:folHlink>
          <a:srgbClr val="FF6600"/>
        </a:folHlink>
      </a:clrScheme>
    </a:extraClrScheme>
    <a:extraClrScheme>
      <a:clrScheme name="">
        <a:dk1>
          <a:srgbClr val="FFFFFF"/>
        </a:dk1>
        <a:lt1>
          <a:srgbClr val="003366"/>
        </a:lt1>
        <a:dk2>
          <a:srgbClr val="33CCCC"/>
        </a:dk2>
        <a:lt2>
          <a:srgbClr val="000F1E"/>
        </a:lt2>
        <a:accent1>
          <a:srgbClr val="006699"/>
        </a:accent1>
        <a:accent2>
          <a:srgbClr val="00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66FFCC"/>
        </a:dk2>
        <a:lt2>
          <a:srgbClr val="002F2E"/>
        </a:lt2>
        <a:accent1>
          <a:srgbClr val="0099CC"/>
        </a:accent1>
        <a:accent2>
          <a:srgbClr val="00525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CC00"/>
        </a:dk2>
        <a:lt2>
          <a:srgbClr val="000022"/>
        </a:lt2>
        <a:accent1>
          <a:srgbClr val="666699"/>
        </a:accent1>
        <a:accent2>
          <a:srgbClr val="00004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FF"/>
        </a:hlink>
        <a:folHlink>
          <a:srgbClr val="000099"/>
        </a:folHlink>
      </a:clrScheme>
    </a:extraClrScheme>
    <a:extraClrScheme>
      <a:clrScheme name="">
        <a:dk1>
          <a:srgbClr val="663300"/>
        </a:dk1>
        <a:lt1>
          <a:srgbClr val="FFFFFF"/>
        </a:lt1>
        <a:dk2>
          <a:srgbClr val="000000"/>
        </a:dk2>
        <a:lt2>
          <a:srgbClr val="FFFF99"/>
        </a:lt2>
        <a:accent1>
          <a:srgbClr val="FFCC66"/>
        </a:accent1>
        <a:accent2>
          <a:srgbClr val="FF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BCBCB"/>
        </a:accent1>
        <a:accent2>
          <a:srgbClr val="EAEAE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868686"/>
        </a:folHlink>
      </a:clrScheme>
    </a:extraClrScheme>
  </a:extraClrSchemeLst>
</a:theme>
</file>

<file path=ppt/theme/theme97.xml><?xml version="1.0" encoding="utf-8"?>
<a:theme xmlns:a="http://schemas.openxmlformats.org/drawingml/2006/main" name="5_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Arial"/>
        <a:cs typeface="Arial"/>
      </a:majorFont>
      <a:minorFont>
        <a:latin typeface="Verdan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DDDDDD"/>
        </a:dk1>
        <a:lt1>
          <a:srgbClr val="2B2A00"/>
        </a:lt1>
        <a:dk2>
          <a:srgbClr val="E0DFBE"/>
        </a:dk2>
        <a:lt2>
          <a:srgbClr val="5B5B49"/>
        </a:lt2>
        <a:accent1>
          <a:srgbClr val="878543"/>
        </a:accent1>
        <a:accent2>
          <a:srgbClr val="716E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523E26"/>
        </a:lt1>
        <a:dk2>
          <a:srgbClr val="E1DFAF"/>
        </a:dk2>
        <a:lt2>
          <a:srgbClr val="746354"/>
        </a:lt2>
        <a:accent1>
          <a:srgbClr val="CC9900"/>
        </a:accent1>
        <a:accent2>
          <a:srgbClr val="66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00"/>
        </a:hlink>
        <a:folHlink>
          <a:srgbClr val="AC7934"/>
        </a:folHlink>
      </a:clrScheme>
    </a:extraClrScheme>
    <a:extraClrScheme>
      <a:clrScheme name="">
        <a:dk1>
          <a:srgbClr val="E6E6DA"/>
        </a:dk1>
        <a:lt1>
          <a:srgbClr val="295200"/>
        </a:lt1>
        <a:dk2>
          <a:srgbClr val="F3F2D9"/>
        </a:dk2>
        <a:lt2>
          <a:srgbClr val="667B5B"/>
        </a:lt2>
        <a:accent1>
          <a:srgbClr val="808000"/>
        </a:accent1>
        <a:accent2>
          <a:srgbClr val="838D7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CC33"/>
        </a:hlink>
        <a:folHlink>
          <a:srgbClr val="339966"/>
        </a:folHlink>
      </a:clrScheme>
    </a:extraClrScheme>
    <a:extraClrScheme>
      <a:clrScheme name="">
        <a:dk1>
          <a:srgbClr val="FFFFFF"/>
        </a:dk1>
        <a:lt1>
          <a:srgbClr val="633427"/>
        </a:lt1>
        <a:dk2>
          <a:srgbClr val="E9DDCD"/>
        </a:dk2>
        <a:lt2>
          <a:srgbClr val="86615A"/>
        </a:lt2>
        <a:accent1>
          <a:srgbClr val="A34545"/>
        </a:accent1>
        <a:accent2>
          <a:srgbClr val="C864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CAE00"/>
        </a:hlink>
        <a:folHlink>
          <a:srgbClr val="BAA88A"/>
        </a:folHlink>
      </a:clrScheme>
    </a:extraClrScheme>
    <a:extraClrScheme>
      <a:clrScheme name="">
        <a:dk1>
          <a:srgbClr val="EAEAEA"/>
        </a:dk1>
        <a:lt1>
          <a:srgbClr val="006666"/>
        </a:lt1>
        <a:dk2>
          <a:srgbClr val="FFFFCC"/>
        </a:dk2>
        <a:lt2>
          <a:srgbClr val="009999"/>
        </a:lt2>
        <a:accent1>
          <a:srgbClr val="339966"/>
        </a:accent1>
        <a:accent2>
          <a:srgbClr val="5E855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EEC85E"/>
        </a:hlink>
        <a:folHlink>
          <a:srgbClr val="AA8456"/>
        </a:folHlink>
      </a:clrScheme>
    </a:extraClrScheme>
    <a:extraClrScheme>
      <a:clrScheme name="">
        <a:dk1>
          <a:srgbClr val="FFFFFF"/>
        </a:dk1>
        <a:lt1>
          <a:srgbClr val="A68A58"/>
        </a:lt1>
        <a:dk2>
          <a:srgbClr val="DAD79C"/>
        </a:dk2>
        <a:lt2>
          <a:srgbClr val="B8A47C"/>
        </a:lt2>
        <a:accent1>
          <a:srgbClr val="816B35"/>
        </a:accent1>
        <a:accent2>
          <a:srgbClr val="FF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9900"/>
        </a:folHlink>
      </a:clrScheme>
    </a:extraClrScheme>
    <a:extraClrScheme>
      <a:clrScheme name="">
        <a:dk1>
          <a:srgbClr val="F8F8F8"/>
        </a:dk1>
        <a:lt1>
          <a:srgbClr val="003366"/>
        </a:lt1>
        <a:dk2>
          <a:srgbClr val="D1DDD4"/>
        </a:dk2>
        <a:lt2>
          <a:srgbClr val="336699"/>
        </a:lt2>
        <a:accent1>
          <a:srgbClr val="33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6C0CE"/>
        </a:hlink>
        <a:folHlink>
          <a:srgbClr val="008080"/>
        </a:folHlink>
      </a:clrScheme>
    </a:extraClrScheme>
  </a:extraClrSchemeLst>
</a:theme>
</file>

<file path=ppt/theme/theme98.xml><?xml version="1.0" encoding="utf-8"?>
<a:theme xmlns:a="http://schemas.openxmlformats.org/drawingml/2006/main" name="3_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FFCC66"/>
        </a:lt1>
        <a:dk2>
          <a:srgbClr val="CC6600"/>
        </a:dk2>
        <a:lt2>
          <a:srgbClr val="FF9900"/>
        </a:lt2>
        <a:accent1>
          <a:srgbClr val="F05000"/>
        </a:accent1>
        <a:accent2>
          <a:srgbClr val="B28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8000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00"/>
        </a:hlink>
        <a:folHlink>
          <a:srgbClr val="FFFF99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DDFFBB"/>
        </a:folHlink>
      </a:clrScheme>
    </a:extraClrScheme>
    <a:extraClrScheme>
      <a:clrScheme name="">
        <a:dk1>
          <a:srgbClr val="FFFFFF"/>
        </a:dk1>
        <a:lt1>
          <a:srgbClr val="008000"/>
        </a:lt1>
        <a:dk2>
          <a:srgbClr val="FFFFB7"/>
        </a:dk2>
        <a:lt2>
          <a:srgbClr val="006600"/>
        </a:lt2>
        <a:accent1>
          <a:srgbClr val="99CC00"/>
        </a:accent1>
        <a:accent2>
          <a:srgbClr val="00CC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66"/>
        </a:hlink>
        <a:folHlink>
          <a:srgbClr val="FFFF66"/>
        </a:folHlink>
      </a:clrScheme>
    </a:extraClrScheme>
    <a:extraClrScheme>
      <a:clrScheme name="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9947FD"/>
        </a:folHlink>
      </a:clrScheme>
    </a:extraClrScheme>
    <a:extraClrScheme>
      <a:clrScheme name="">
        <a:dk1>
          <a:srgbClr val="FFFFFF"/>
        </a:dk1>
        <a:lt1>
          <a:srgbClr val="000099"/>
        </a:lt1>
        <a:dk2>
          <a:srgbClr val="F8F8F8"/>
        </a:dk2>
        <a:lt2>
          <a:srgbClr val="48486A"/>
        </a:lt2>
        <a:accent1>
          <a:srgbClr val="6699FF"/>
        </a:accent1>
        <a:accent2>
          <a:srgbClr val="00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DCCFF"/>
        </a:hlink>
        <a:folHlink>
          <a:srgbClr val="CCEC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573F8B"/>
        </a:lt2>
        <a:accent1>
          <a:srgbClr val="CC99FF"/>
        </a:accent1>
        <a:accent2>
          <a:srgbClr val="9933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3FFFF"/>
        </a:hlink>
        <a:folHlink>
          <a:srgbClr val="9E99FF"/>
        </a:folHlink>
      </a:clrScheme>
    </a:extraClrScheme>
  </a:extraClrSchemeLst>
</a:theme>
</file>

<file path=ppt/theme/theme99.xml><?xml version="1.0" encoding="utf-8"?>
<a:theme xmlns:a="http://schemas.openxmlformats.org/drawingml/2006/main" name="3_Клен">
  <a:themeElements>
    <a:clrScheme name="Клен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Кле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лен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лен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лен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993300"/>
        </a:lt1>
        <a:dk2>
          <a:srgbClr val="FEEC94"/>
        </a:dk2>
        <a:lt2>
          <a:srgbClr val="BB5F03"/>
        </a:lt2>
        <a:accent1>
          <a:srgbClr val="FF9900"/>
        </a:accent1>
        <a:accent2>
          <a:srgbClr val="B76A0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CCCC00"/>
        </a:folHlink>
      </a:clrScheme>
    </a:extraClrScheme>
    <a:extraClrScheme>
      <a:clrScheme name="">
        <a:dk1>
          <a:srgbClr val="FFFFFF"/>
        </a:dk1>
        <a:lt1>
          <a:srgbClr val="FAC120"/>
        </a:lt1>
        <a:dk2>
          <a:srgbClr val="FFFDD1"/>
        </a:dk2>
        <a:lt2>
          <a:srgbClr val="EA9306"/>
        </a:lt2>
        <a:accent1>
          <a:srgbClr val="CC6600"/>
        </a:accent1>
        <a:accent2>
          <a:srgbClr val="FF99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A50021"/>
        </a:hlink>
        <a:folHlink>
          <a:srgbClr val="666633"/>
        </a:folHlink>
      </a:clrScheme>
    </a:extraClrScheme>
    <a:extraClrScheme>
      <a:clrScheme name="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00"/>
        </a:hlink>
        <a:folHlink>
          <a:srgbClr val="CC6600"/>
        </a:folHlink>
      </a:clrScheme>
    </a:extraClrScheme>
    <a:extraClrScheme>
      <a:clrScheme name="">
        <a:dk1>
          <a:srgbClr val="FFFFFF"/>
        </a:dk1>
        <a:lt1>
          <a:srgbClr val="005800"/>
        </a:lt1>
        <a:dk2>
          <a:srgbClr val="FFFFCC"/>
        </a:dk2>
        <a:lt2>
          <a:srgbClr val="008000"/>
        </a:lt2>
        <a:accent1>
          <a:srgbClr val="00CC99"/>
        </a:accent1>
        <a:accent2>
          <a:srgbClr val="007825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FF"/>
        </a:hlink>
        <a:folHlink>
          <a:srgbClr val="99CCFF"/>
        </a:folHlink>
      </a:clrScheme>
    </a:extraClrScheme>
    <a:extraClrScheme>
      <a:clrScheme name="">
        <a:dk1>
          <a:srgbClr val="FFFFFF"/>
        </a:dk1>
        <a:lt1>
          <a:srgbClr val="6FB56D"/>
        </a:lt1>
        <a:dk2>
          <a:srgbClr val="FFFFCC"/>
        </a:dk2>
        <a:lt2>
          <a:srgbClr val="56925A"/>
        </a:lt2>
        <a:accent1>
          <a:srgbClr val="2B877C"/>
        </a:accent1>
        <a:accent2>
          <a:srgbClr val="5A9A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33"/>
        </a:hlink>
        <a:folHlink>
          <a:srgbClr val="CCFF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CCECFF"/>
        </a:dk2>
        <a:lt2>
          <a:srgbClr val="006699"/>
        </a:lt2>
        <a:accent1>
          <a:srgbClr val="00CCFF"/>
        </a:accent1>
        <a:accent2>
          <a:srgbClr val="017A8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CC"/>
        </a:hlink>
        <a:folHlink>
          <a:srgbClr val="99FF99"/>
        </a:folHlink>
      </a:clrScheme>
    </a:extraClrScheme>
    <a:extraClrScheme>
      <a:clrScheme name="">
        <a:dk1>
          <a:srgbClr val="FFFFFF"/>
        </a:dk1>
        <a:lt1>
          <a:srgbClr val="B3D1DF"/>
        </a:lt1>
        <a:dk2>
          <a:srgbClr val="FFFFFF"/>
        </a:dk2>
        <a:lt2>
          <a:srgbClr val="80ACC4"/>
        </a:lt2>
        <a:accent1>
          <a:srgbClr val="5089A8"/>
        </a:accent1>
        <a:accent2>
          <a:srgbClr val="BBC6D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006699"/>
        </a:folHlink>
      </a:clrScheme>
    </a:extraClrScheme>
    <a:extraClrScheme>
      <a:clrScheme name="">
        <a:dk1>
          <a:srgbClr val="FFFFFF"/>
        </a:dk1>
        <a:lt1>
          <a:srgbClr val="7301CB"/>
        </a:lt1>
        <a:dk2>
          <a:srgbClr val="C5C5FF"/>
        </a:dk2>
        <a:lt2>
          <a:srgbClr val="5700AE"/>
        </a:lt2>
        <a:accent1>
          <a:srgbClr val="9999FF"/>
        </a:accent1>
        <a:accent2>
          <a:srgbClr val="700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3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CC"/>
        </a:hlink>
        <a:folHlink>
          <a:srgbClr val="8668E8"/>
        </a:folHlink>
      </a:clrScheme>
    </a:extraClrScheme>
  </a:extraClrSchemeLst>
</a:theme>
</file>

<file path=ppt/theme/theme100.xml><?xml version="1.0" encoding="utf-8"?>
<a:theme xmlns:a="http://schemas.openxmlformats.org/drawingml/2006/main" name="3_Бизнес-план">
  <a:themeElements>
    <a:clrScheme name="Бизнес-план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Бизнес-план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изнес-план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знес-план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знес-план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EAEAEA"/>
        </a:dk1>
        <a:lt1>
          <a:srgbClr val="00763B"/>
        </a:lt1>
        <a:dk2>
          <a:srgbClr val="FFFFCC"/>
        </a:dk2>
        <a:lt2>
          <a:srgbClr val="000000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71BB96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EAEAEA"/>
        </a:dk1>
        <a:lt1>
          <a:srgbClr val="996633"/>
        </a:lt1>
        <a:dk2>
          <a:srgbClr val="FFFFCC"/>
        </a:dk2>
        <a:lt2>
          <a:srgbClr val="271A0D"/>
        </a:lt2>
        <a:accent1>
          <a:srgbClr val="CC66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CA9561"/>
        </a:folHlink>
      </a:clrScheme>
    </a:extraClrScheme>
    <a:extraClrScheme>
      <a:clrScheme name="">
        <a:dk1>
          <a:srgbClr val="DDDDDD"/>
        </a:dk1>
        <a:lt1>
          <a:srgbClr val="336699"/>
        </a:lt1>
        <a:dk2>
          <a:srgbClr val="CCFFCC"/>
        </a:dk2>
        <a:lt2>
          <a:srgbClr val="001428"/>
        </a:lt2>
        <a:accent1>
          <a:srgbClr val="009999"/>
        </a:accent1>
        <a:accent2>
          <a:srgbClr val="8263A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665C6"/>
        </a:hlink>
        <a:folHlink>
          <a:srgbClr val="699BCD"/>
        </a:folHlink>
      </a:clrScheme>
    </a:extraClrScheme>
  </a:extraClrSchemeLst>
</a:theme>
</file>

<file path=ppt/theme/theme101.xml><?xml version="1.0" encoding="utf-8"?>
<a:theme xmlns:a="http://schemas.openxmlformats.org/drawingml/2006/main" name="1_Обзор проекта">
  <a:themeElements>
    <a:clrScheme name="Обзор проекта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Обзор проекта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зор проекта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зор проекта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зор проекта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CC"/>
        </a:lt1>
        <a:dk2>
          <a:srgbClr val="CBCBCB"/>
        </a:dk2>
        <a:lt2>
          <a:srgbClr val="000000"/>
        </a:lt2>
        <a:accent1>
          <a:srgbClr val="00CCFF"/>
        </a:accent1>
        <a:accent2>
          <a:srgbClr val="00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FF7C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CCCC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</a:extraClrSchemeLst>
</a:theme>
</file>

<file path=ppt/theme/theme102.xml><?xml version="1.0" encoding="utf-8"?>
<a:theme xmlns:a="http://schemas.openxmlformats.org/drawingml/2006/main" name="1_Безмятежность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Безмятежность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Безмятежность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езмятежность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езмятежность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DD7E5"/>
        </a:hlink>
        <a:folHlink>
          <a:srgbClr val="D2AAD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B2B2"/>
        </a:hlink>
        <a:folHlink>
          <a:srgbClr val="EAEAEA"/>
        </a:folHlink>
      </a:clrScheme>
    </a:extraClrScheme>
  </a:extraClrSchemeLst>
</a:theme>
</file>

<file path=ppt/theme/theme103.xml><?xml version="1.0" encoding="utf-8"?>
<a:theme xmlns:a="http://schemas.openxmlformats.org/drawingml/2006/main" name="1_Профессиональный">
  <a:themeElements>
    <a:clrScheme name="Профессиональный 1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6600FF"/>
      </a:accent1>
      <a:accent2>
        <a:srgbClr val="CC00FF"/>
      </a:accent2>
      <a:accent3>
        <a:srgbClr val="FFFFFF"/>
      </a:accent3>
      <a:accent4>
        <a:srgbClr val="000000"/>
      </a:accent4>
      <a:accent5>
        <a:srgbClr val="B8AAFF"/>
      </a:accent5>
      <a:accent6>
        <a:srgbClr val="B900E7"/>
      </a:accent6>
      <a:hlink>
        <a:srgbClr val="00CC99"/>
      </a:hlink>
      <a:folHlink>
        <a:srgbClr val="0099CC"/>
      </a:folHlink>
    </a:clrScheme>
    <a:fontScheme name="Профессиональный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ессиональный 1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00FF"/>
        </a:accent1>
        <a:accent2>
          <a:srgbClr val="CC00FF"/>
        </a:accent2>
        <a:accent3>
          <a:srgbClr val="FFFFFF"/>
        </a:accent3>
        <a:accent4>
          <a:srgbClr val="000000"/>
        </a:accent4>
        <a:accent5>
          <a:srgbClr val="B8AAFF"/>
        </a:accent5>
        <a:accent6>
          <a:srgbClr val="B900E7"/>
        </a:accent6>
        <a:hlink>
          <a:srgbClr val="00CC99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FF99CC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ессиональный 4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033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AAAD"/>
        </a:accent5>
        <a:accent6>
          <a:srgbClr val="B95C00"/>
        </a:accent6>
        <a:hlink>
          <a:srgbClr val="999933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6600FF"/>
        </a:accent1>
        <a:accent2>
          <a:srgbClr val="CC00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CC99"/>
        </a:hlink>
        <a:folHlink>
          <a:srgbClr val="0099CC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CC"/>
        </a:hlink>
        <a:folHlink>
          <a:srgbClr val="CBCBCB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AEAEA"/>
        </a:accent1>
        <a:accent2>
          <a:srgbClr val="5F5F5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69696"/>
        </a:hlink>
        <a:folHlink>
          <a:srgbClr val="CBCBCB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0033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9933"/>
        </a:hlink>
        <a:folHlink>
          <a:srgbClr val="A50021"/>
        </a:folHlink>
      </a:clrScheme>
    </a:extraClrScheme>
  </a:extraClrSchemeLst>
</a:theme>
</file>

<file path=ppt/theme/theme104.xml><?xml version="1.0" encoding="utf-8"?>
<a:theme xmlns:a="http://schemas.openxmlformats.org/drawingml/2006/main" name="3_Marketing Plan">
  <a:themeElements>
    <a:clrScheme name="Marketing Plan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Marketing Plan">
      <a:majorFont>
        <a:latin typeface="Times New Roman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rketing Plan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Plan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FF"/>
        </a:hlink>
        <a:folHlink>
          <a:srgbClr val="CCCCFF"/>
        </a:folHlink>
      </a:clrScheme>
    </a:extraClrScheme>
    <a:extraClrScheme>
      <a:clrScheme name="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DFC0FF"/>
        </a:hlink>
        <a:folHlink>
          <a:srgbClr val="6DC5DE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</a:extraClrSchemeLst>
</a:theme>
</file>

<file path=ppt/theme/theme105.xml><?xml version="1.0" encoding="utf-8"?>
<a:theme xmlns:a="http://schemas.openxmlformats.org/drawingml/2006/main" name="3_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Arial"/>
        <a:cs typeface="Arial"/>
      </a:majorFont>
      <a:minorFont>
        <a:latin typeface="Tahoma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339966"/>
        </a:dk2>
        <a:lt2>
          <a:srgbClr val="009999"/>
        </a:lt2>
        <a:accent1>
          <a:srgbClr val="00CC99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99"/>
        </a:hlink>
        <a:folHlink>
          <a:srgbClr val="B2B2B2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00"/>
        </a:hlink>
        <a:folHlink>
          <a:srgbClr val="80808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0000FF"/>
        </a:dk2>
        <a:lt2>
          <a:srgbClr val="333399"/>
        </a:lt2>
        <a:accent1>
          <a:srgbClr val="800000"/>
        </a:accent1>
        <a:accent2>
          <a:srgbClr val="3366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000000"/>
        </a:lt1>
        <a:dk2>
          <a:srgbClr val="CC6600"/>
        </a:dk2>
        <a:lt2>
          <a:srgbClr val="CC3300"/>
        </a:lt2>
        <a:accent1>
          <a:srgbClr val="993300"/>
        </a:accent1>
        <a:accent2>
          <a:srgbClr val="808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  <a:extraClrScheme>
      <a:clrScheme name="">
        <a:dk1>
          <a:srgbClr val="CCECFF"/>
        </a:dk1>
        <a:lt1>
          <a:srgbClr val="000000"/>
        </a:lt1>
        <a:dk2>
          <a:srgbClr val="9999FF"/>
        </a:dk2>
        <a:lt2>
          <a:srgbClr val="66CCFF"/>
        </a:lt2>
        <a:accent1>
          <a:srgbClr val="FFFFFF"/>
        </a:accent1>
        <a:accent2>
          <a:srgbClr val="99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ECFF"/>
        </a:hlink>
        <a:folHlink>
          <a:srgbClr val="B2B2B2"/>
        </a:folHlink>
      </a:clrScheme>
    </a:extraClrScheme>
    <a:extraClrScheme>
      <a:clrScheme name="">
        <a:dk1>
          <a:srgbClr val="FFFFCC"/>
        </a:dk1>
        <a:lt1>
          <a:srgbClr val="333399"/>
        </a:lt1>
        <a:dk2>
          <a:srgbClr val="0066FF"/>
        </a:dk2>
        <a:lt2>
          <a:srgbClr val="993366"/>
        </a:lt2>
        <a:accent1>
          <a:srgbClr val="6600FF"/>
        </a:accent1>
        <a:accent2>
          <a:srgbClr val="0099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FFFF"/>
        </a:hlink>
        <a:folHlink>
          <a:srgbClr val="B2B2B2"/>
        </a:folHlink>
      </a:clrScheme>
    </a:extraClrScheme>
    <a:extraClrScheme>
      <a:clrScheme name="">
        <a:dk1>
          <a:srgbClr val="EAEAEA"/>
        </a:dk1>
        <a:lt1>
          <a:srgbClr val="660066"/>
        </a:lt1>
        <a:dk2>
          <a:srgbClr val="CC0000"/>
        </a:dk2>
        <a:lt2>
          <a:srgbClr val="993366"/>
        </a:lt2>
        <a:accent1>
          <a:srgbClr val="A50021"/>
        </a:accent1>
        <a:accent2>
          <a:srgbClr val="6600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00"/>
        </a:hlink>
        <a:folHlink>
          <a:srgbClr val="B2B2B2"/>
        </a:folHlink>
      </a:clrScheme>
    </a:extraClrScheme>
  </a:extraClrSchemeLst>
</a:theme>
</file>

<file path=ppt/theme/theme106.xml><?xml version="1.0" encoding="utf-8"?>
<a:theme xmlns:a="http://schemas.openxmlformats.org/drawingml/2006/main" name="2_Альбом">
  <a:themeElements>
    <a:clrScheme name="Альбом 2">
      <a:dk1>
        <a:srgbClr val="000000"/>
      </a:dk1>
      <a:lt1>
        <a:srgbClr val="FFFFFF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FFFFF"/>
      </a:accent3>
      <a:accent4>
        <a:srgbClr val="000000"/>
      </a:accent4>
      <a:accent5>
        <a:srgbClr val="CDDBB9"/>
      </a:accent5>
      <a:accent6>
        <a:srgbClr val="3086A5"/>
      </a:accent6>
      <a:hlink>
        <a:srgbClr val="9191E1"/>
      </a:hlink>
      <a:folHlink>
        <a:srgbClr val="CC9864"/>
      </a:folHlink>
    </a:clrScheme>
    <a:fontScheme name="Альбом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Альбом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4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FEF4FE"/>
        </a:accent3>
        <a:accent4>
          <a:srgbClr val="000056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Альбом 5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F3FAFE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B2B2B2"/>
        </a:folHlink>
      </a:clrScheme>
    </a:extraClrScheme>
  </a:extraClrSchemeLst>
</a:theme>
</file>

<file path=ppt/theme/theme107.xml><?xml version="1.0" encoding="utf-8"?>
<a:theme xmlns:a="http://schemas.openxmlformats.org/drawingml/2006/main" name="5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08.xml><?xml version="1.0" encoding="utf-8"?>
<a:theme xmlns:a="http://schemas.openxmlformats.org/drawingml/2006/main" name="6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09.xml><?xml version="1.0" encoding="utf-8"?>
<a:theme xmlns:a="http://schemas.openxmlformats.org/drawingml/2006/main" name="7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0.xml><?xml version="1.0" encoding="utf-8"?>
<a:theme xmlns:a="http://schemas.openxmlformats.org/drawingml/2006/main" name="8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1.xml><?xml version="1.0" encoding="utf-8"?>
<a:theme xmlns:a="http://schemas.openxmlformats.org/drawingml/2006/main" name="9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2.xml><?xml version="1.0" encoding="utf-8"?>
<a:theme xmlns:a="http://schemas.openxmlformats.org/drawingml/2006/main" name="10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3.xml><?xml version="1.0" encoding="utf-8"?>
<a:theme xmlns:a="http://schemas.openxmlformats.org/drawingml/2006/main" name="11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4.xml><?xml version="1.0" encoding="utf-8"?>
<a:theme xmlns:a="http://schemas.openxmlformats.org/drawingml/2006/main" name="12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5.xml><?xml version="1.0" encoding="utf-8"?>
<a:theme xmlns:a="http://schemas.openxmlformats.org/drawingml/2006/main" name="13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6.xml><?xml version="1.0" encoding="utf-8"?>
<a:theme xmlns:a="http://schemas.openxmlformats.org/drawingml/2006/main" name="14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7.xml><?xml version="1.0" encoding="utf-8"?>
<a:theme xmlns:a="http://schemas.openxmlformats.org/drawingml/2006/main" name="15_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CC66"/>
        </a:dk2>
        <a:lt2>
          <a:srgbClr val="000000"/>
        </a:lt2>
        <a:accent1>
          <a:srgbClr val="00CCFF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0033"/>
        </a:hlink>
        <a:folHlink>
          <a:srgbClr val="3366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99FF"/>
        </a:hlink>
        <a:folHlink>
          <a:srgbClr val="66CC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5F5F5F"/>
        </a:hlink>
        <a:folHlink>
          <a:srgbClr val="EAEAEA"/>
        </a:folHlink>
      </a:clrScheme>
    </a:extraClrScheme>
    <a:extraClrScheme>
      <a:clrScheme name="">
        <a:dk1>
          <a:srgbClr val="FFFFFF"/>
        </a:dk1>
        <a:lt1>
          <a:srgbClr val="008080"/>
        </a:lt1>
        <a:dk2>
          <a:srgbClr val="FFCC66"/>
        </a:dk2>
        <a:lt2>
          <a:srgbClr val="000000"/>
        </a:lt2>
        <a:accent1>
          <a:srgbClr val="0099CC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00CC"/>
        </a:hlink>
        <a:folHlink>
          <a:srgbClr val="009999"/>
        </a:folHlink>
      </a:clrScheme>
    </a:extraClrScheme>
    <a:extraClrScheme>
      <a:clrScheme name="">
        <a:dk1>
          <a:srgbClr val="FFFFFF"/>
        </a:dk1>
        <a:lt1>
          <a:srgbClr val="993300"/>
        </a:lt1>
        <a:dk2>
          <a:srgbClr val="FFCC66"/>
        </a:dk2>
        <a:lt2>
          <a:srgbClr val="000000"/>
        </a:lt2>
        <a:accent1>
          <a:srgbClr val="FF6633"/>
        </a:accent1>
        <a:accent2>
          <a:srgbClr val="FFFF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0000"/>
        </a:hlink>
        <a:folHlink>
          <a:srgbClr val="CC6600"/>
        </a:folHlink>
      </a:clrScheme>
    </a:extraClrScheme>
  </a:extraClrSchemeLst>
</a:theme>
</file>

<file path=ppt/theme/theme118.xml><?xml version="1.0" encoding="utf-8"?>
<a:theme xmlns:a="http://schemas.openxmlformats.org/drawingml/2006/main" name="3_Альбом">
  <a:themeElements>
    <a:clrScheme name="1_Альбом 2">
      <a:dk1>
        <a:srgbClr val="000000"/>
      </a:dk1>
      <a:lt1>
        <a:srgbClr val="FFFFFF"/>
      </a:lt1>
      <a:dk2>
        <a:srgbClr val="221304"/>
      </a:dk2>
      <a:lt2>
        <a:srgbClr val="CBBD83"/>
      </a:lt2>
      <a:accent1>
        <a:srgbClr val="A1BD69"/>
      </a:accent1>
      <a:accent2>
        <a:srgbClr val="3694B6"/>
      </a:accent2>
      <a:accent3>
        <a:srgbClr val="FFFFFF"/>
      </a:accent3>
      <a:accent4>
        <a:srgbClr val="000000"/>
      </a:accent4>
      <a:accent5>
        <a:srgbClr val="CDDBB9"/>
      </a:accent5>
      <a:accent6>
        <a:srgbClr val="3086A5"/>
      </a:accent6>
      <a:hlink>
        <a:srgbClr val="9191E1"/>
      </a:hlink>
      <a:folHlink>
        <a:srgbClr val="CC9864"/>
      </a:folHlink>
    </a:clrScheme>
    <a:fontScheme name="1_Альбом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Альбом 1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EFEE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2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FFFFFF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4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FEF4FE"/>
        </a:accent3>
        <a:accent4>
          <a:srgbClr val="000056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CC98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Альбом 5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F3FAFE"/>
        </a:accent3>
        <a:accent4>
          <a:srgbClr val="000000"/>
        </a:accent4>
        <a:accent5>
          <a:srgbClr val="CDDBB9"/>
        </a:accent5>
        <a:accent6>
          <a:srgbClr val="3086A5"/>
        </a:accent6>
        <a:hlink>
          <a:srgbClr val="9191E1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EFDE3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221304"/>
        </a:dk2>
        <a:lt2>
          <a:srgbClr val="CBBD8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000066"/>
        </a:dk1>
        <a:lt1>
          <a:srgbClr val="FDEDFD"/>
        </a:lt1>
        <a:dk2>
          <a:srgbClr val="221304"/>
        </a:dk2>
        <a:lt2>
          <a:srgbClr val="F3D9F3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CC9864"/>
        </a:folHlink>
      </a:clrScheme>
    </a:extraClrScheme>
    <a:extraClrScheme>
      <a:clrScheme name="">
        <a:dk1>
          <a:srgbClr val="000000"/>
        </a:dk1>
        <a:lt1>
          <a:srgbClr val="EBF6FD"/>
        </a:lt1>
        <a:dk2>
          <a:srgbClr val="221304"/>
        </a:dk2>
        <a:lt2>
          <a:srgbClr val="CCECFF"/>
        </a:lt2>
        <a:accent1>
          <a:srgbClr val="A1BD69"/>
        </a:accent1>
        <a:accent2>
          <a:srgbClr val="3694B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191E1"/>
        </a:hlink>
        <a:folHlink>
          <a:srgbClr val="B2B2B2"/>
        </a:folHlink>
      </a:clrScheme>
    </a:extraClrScheme>
  </a:extraClrSchemeLst>
</a:theme>
</file>

<file path=ppt/theme/theme119.xml><?xml version="1.0" encoding="utf-8"?>
<a:theme xmlns:a="http://schemas.openxmlformats.org/drawingml/2006/main" name="1_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254A"/>
        </a:lt1>
        <a:dk2>
          <a:srgbClr val="C0C0C0"/>
        </a:dk2>
        <a:lt2>
          <a:srgbClr val="2B2B85"/>
        </a:lt2>
        <a:accent1>
          <a:srgbClr val="0099FF"/>
        </a:accent1>
        <a:accent2>
          <a:srgbClr val="0066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8F8FB5"/>
        </a:folHlink>
      </a:clrScheme>
    </a:extraClrScheme>
    <a:extraClrScheme>
      <a:clrScheme name="">
        <a:dk1>
          <a:srgbClr val="FFFFFF"/>
        </a:dk1>
        <a:lt1>
          <a:srgbClr val="466886"/>
        </a:lt1>
        <a:dk2>
          <a:srgbClr val="CCECFF"/>
        </a:dk2>
        <a:lt2>
          <a:srgbClr val="3B4B5D"/>
        </a:lt2>
        <a:accent1>
          <a:srgbClr val="6D9D97"/>
        </a:accent1>
        <a:accent2>
          <a:srgbClr val="53718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A97CF2"/>
        </a:folHlink>
      </a:clrScheme>
    </a:extraClrScheme>
    <a:extraClrScheme>
      <a:clrScheme name="">
        <a:dk1>
          <a:srgbClr val="FFFFFF"/>
        </a:dk1>
        <a:lt1>
          <a:srgbClr val="0068AE"/>
        </a:lt1>
        <a:dk2>
          <a:srgbClr val="CCECFF"/>
        </a:dk2>
        <a:lt2>
          <a:srgbClr val="008AE8"/>
        </a:lt2>
        <a:accent1>
          <a:srgbClr val="009999"/>
        </a:accent1>
        <a:accent2>
          <a:srgbClr val="0088E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FF99"/>
        </a:hlink>
        <a:folHlink>
          <a:srgbClr val="AFE1FF"/>
        </a:folHlink>
      </a:clrScheme>
    </a:extraClrScheme>
    <a:extraClrScheme>
      <a:clrScheme name="">
        <a:dk1>
          <a:srgbClr val="FFFFFF"/>
        </a:dk1>
        <a:lt1>
          <a:srgbClr val="666699"/>
        </a:lt1>
        <a:dk2>
          <a:srgbClr val="D9D9FF"/>
        </a:dk2>
        <a:lt2>
          <a:srgbClr val="9B69FF"/>
        </a:lt2>
        <a:accent1>
          <a:srgbClr val="66CCFF"/>
        </a:accent1>
        <a:accent2>
          <a:srgbClr val="99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CC"/>
        </a:hlink>
        <a:folHlink>
          <a:srgbClr val="003399"/>
        </a:folHlink>
      </a:clrScheme>
    </a:extraClrScheme>
    <a:extraClrScheme>
      <a:clrScheme name="">
        <a:dk1>
          <a:srgbClr val="FFFFFF"/>
        </a:dk1>
        <a:lt1>
          <a:srgbClr val="006666"/>
        </a:lt1>
        <a:dk2>
          <a:srgbClr val="FFFFCC"/>
        </a:dk2>
        <a:lt2>
          <a:srgbClr val="008080"/>
        </a:lt2>
        <a:accent1>
          <a:srgbClr val="0099FF"/>
        </a:accent1>
        <a:accent2>
          <a:srgbClr val="00808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1ACE9F"/>
        </a:hlink>
        <a:folHlink>
          <a:srgbClr val="A5B5CD"/>
        </a:folHlink>
      </a:clrScheme>
    </a:extraClrScheme>
    <a:extraClrScheme>
      <a:clrScheme name="">
        <a:dk1>
          <a:srgbClr val="FFFFFF"/>
        </a:dk1>
        <a:lt1>
          <a:srgbClr val="A3BBA9"/>
        </a:lt1>
        <a:dk2>
          <a:srgbClr val="007D80"/>
        </a:dk2>
        <a:lt2>
          <a:srgbClr val="CDD9D1"/>
        </a:lt2>
        <a:accent1>
          <a:srgbClr val="9CA8A4"/>
        </a:accent1>
        <a:accent2>
          <a:srgbClr val="CBD7CE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00"/>
        </a:hlink>
        <a:folHlink>
          <a:srgbClr val="009999"/>
        </a:folHlink>
      </a:clrScheme>
    </a:extraClrScheme>
    <a:extraClrScheme>
      <a:clrScheme name="">
        <a:dk1>
          <a:srgbClr val="DCDAD0"/>
        </a:dk1>
        <a:lt1>
          <a:srgbClr val="525040"/>
        </a:lt1>
        <a:dk2>
          <a:srgbClr val="D3D2A6"/>
        </a:dk2>
        <a:lt2>
          <a:srgbClr val="686B5D"/>
        </a:lt2>
        <a:accent1>
          <a:srgbClr val="5D8770"/>
        </a:accent1>
        <a:accent2>
          <a:srgbClr val="686B5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85B7A9"/>
        </a:hlink>
        <a:folHlink>
          <a:srgbClr val="B89362"/>
        </a:folHlink>
      </a:clrScheme>
    </a:extraClrScheme>
    <a:extraClrScheme>
      <a:clrScheme name="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FF"/>
        </a:hlink>
        <a:folHlink>
          <a:srgbClr val="00CC66"/>
        </a:folHlink>
      </a:clrScheme>
    </a:extraClrScheme>
    <a:extraClrScheme>
      <a:clrScheme name="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6633"/>
        </a:hlink>
        <a:folHlink>
          <a:srgbClr val="9C9800"/>
        </a:folHlink>
      </a:clrScheme>
    </a:extraClrScheme>
  </a:extraClrSchemeLst>
</a:theme>
</file>

<file path=ppt/theme/theme120.xml><?xml version="1.0" encoding="utf-8"?>
<a:theme xmlns:a="http://schemas.openxmlformats.org/drawingml/2006/main" name="1_Тема12">
  <a:themeElements>
    <a:clrScheme name="Тема Office 6">
      <a:dk1>
        <a:srgbClr val="000000"/>
      </a:dk1>
      <a:lt1>
        <a:srgbClr val="FFFFFF"/>
      </a:lt1>
      <a:dk2>
        <a:srgbClr val="003300"/>
      </a:dk2>
      <a:lt2>
        <a:srgbClr val="FFCC66"/>
      </a:lt2>
      <a:accent1>
        <a:srgbClr val="CC9900"/>
      </a:accent1>
      <a:accent2>
        <a:srgbClr val="001600"/>
      </a:accent2>
      <a:accent3>
        <a:srgbClr val="AAADAA"/>
      </a:accent3>
      <a:accent4>
        <a:srgbClr val="DADADA"/>
      </a:accent4>
      <a:accent5>
        <a:srgbClr val="E2CAAA"/>
      </a:accent5>
      <a:accent6>
        <a:srgbClr val="001300"/>
      </a:accent6>
      <a:hlink>
        <a:srgbClr val="006600"/>
      </a:hlink>
      <a:folHlink>
        <a:srgbClr val="009999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FF"/>
        </a:hlink>
        <a:folHlink>
          <a:srgbClr val="3366FF"/>
        </a:folHlink>
      </a:clrScheme>
    </a:extraClrScheme>
    <a:extraClrScheme>
      <a:clrScheme name="">
        <a:dk1>
          <a:srgbClr val="FFFFFF"/>
        </a:dk1>
        <a:lt1>
          <a:srgbClr val="000066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000044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FF"/>
        </a:hlink>
        <a:folHlink>
          <a:srgbClr val="FFFF00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868686"/>
        </a:folHlink>
      </a:clrScheme>
    </a:extraClrScheme>
    <a:extraClrScheme>
      <a:clrScheme name="">
        <a:dk1>
          <a:srgbClr val="FFFFFF"/>
        </a:dk1>
        <a:lt1>
          <a:srgbClr val="660033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440022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B20059"/>
        </a:hlink>
        <a:folHlink>
          <a:srgbClr val="FF6699"/>
        </a:folHlink>
      </a:clrScheme>
    </a:extraClrScheme>
    <a:extraClrScheme>
      <a:clrScheme name="">
        <a:dk1>
          <a:srgbClr val="FFFFFF"/>
        </a:dk1>
        <a:lt1>
          <a:srgbClr val="663300"/>
        </a:lt1>
        <a:dk2>
          <a:srgbClr val="FFCC66"/>
        </a:dk2>
        <a:lt2>
          <a:srgbClr val="000000"/>
        </a:lt2>
        <a:accent1>
          <a:srgbClr val="FF9900"/>
        </a:accent1>
        <a:accent2>
          <a:srgbClr val="361B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6633"/>
        </a:hlink>
        <a:folHlink>
          <a:srgbClr val="FF6699"/>
        </a:folHlink>
      </a:clrScheme>
    </a:extraClrScheme>
    <a:extraClrScheme>
      <a:clrScheme name="">
        <a:dk1>
          <a:srgbClr val="FFFFFF"/>
        </a:dk1>
        <a:lt1>
          <a:srgbClr val="003300"/>
        </a:lt1>
        <a:dk2>
          <a:srgbClr val="FFCC66"/>
        </a:dk2>
        <a:lt2>
          <a:srgbClr val="000000"/>
        </a:lt2>
        <a:accent1>
          <a:srgbClr val="CC9900"/>
        </a:accent1>
        <a:accent2>
          <a:srgbClr val="001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00"/>
        </a:hlink>
        <a:folHlink>
          <a:srgbClr val="009999"/>
        </a:folHlink>
      </a:clrScheme>
    </a:extraClrScheme>
  </a:extraClrSchemeLst>
</a:theme>
</file>

<file path=ppt/theme/theme121.xml><?xml version="1.0" encoding="utf-8"?>
<a:theme xmlns:a="http://schemas.openxmlformats.org/drawingml/2006/main" name="1_Тема16">
  <a:themeElements>
    <a:clrScheme name="Тема Office 1">
      <a:dk1>
        <a:srgbClr val="402000"/>
      </a:dk1>
      <a:lt1>
        <a:srgbClr val="FBFAE2"/>
      </a:lt1>
      <a:dk2>
        <a:srgbClr val="996633"/>
      </a:dk2>
      <a:lt2>
        <a:srgbClr val="A08366"/>
      </a:lt2>
      <a:accent1>
        <a:srgbClr val="CE9964"/>
      </a:accent1>
      <a:accent2>
        <a:srgbClr val="CD3333"/>
      </a:accent2>
      <a:accent3>
        <a:srgbClr val="FDFCEE"/>
      </a:accent3>
      <a:accent4>
        <a:srgbClr val="351A00"/>
      </a:accent4>
      <a:accent5>
        <a:srgbClr val="E3CAB8"/>
      </a:accent5>
      <a:accent6>
        <a:srgbClr val="BA2D2D"/>
      </a:accent6>
      <a:hlink>
        <a:srgbClr val="9A7F32"/>
      </a:hlink>
      <a:folHlink>
        <a:srgbClr val="ECA07A"/>
      </a:folHlink>
    </a:clrScheme>
    <a:fontScheme name="Тема Office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/>
          </a:defRPr>
        </a:defPPr>
      </a:lstStyle>
    </a:lnDef>
  </a:objectDefaults>
  <a:extraClrSchemeLst>
    <a:extraClrScheme>
      <a:clrScheme name="Тема Office 1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DFCEE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FFFFFF"/>
        </a:accent3>
        <a:accent4>
          <a:srgbClr val="351A00"/>
        </a:accent4>
        <a:accent5>
          <a:srgbClr val="E3CAB8"/>
        </a:accent5>
        <a:accent6>
          <a:srgbClr val="BA2D2D"/>
        </a:accent6>
        <a:hlink>
          <a:srgbClr val="9A7F32"/>
        </a:hlink>
        <a:folHlink>
          <a:srgbClr val="ECA0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FFFFFF"/>
        </a:accent3>
        <a:accent4>
          <a:srgbClr val="161616"/>
        </a:accent4>
        <a:accent5>
          <a:srgbClr val="FFB3B3"/>
        </a:accent5>
        <a:accent6>
          <a:srgbClr val="008A8A"/>
        </a:accent6>
        <a:hlink>
          <a:srgbClr val="3366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402000"/>
        </a:dk1>
        <a:lt1>
          <a:srgbClr val="FBFAE2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A7F32"/>
        </a:hlink>
        <a:folHlink>
          <a:srgbClr val="ECA07A"/>
        </a:folHlink>
      </a:clrScheme>
    </a:extraClrScheme>
    <a:extraClrScheme>
      <a:clrScheme name="">
        <a:dk1>
          <a:srgbClr val="402000"/>
        </a:dk1>
        <a:lt1>
          <a:srgbClr val="FFFFFF"/>
        </a:lt1>
        <a:dk2>
          <a:srgbClr val="996633"/>
        </a:dk2>
        <a:lt2>
          <a:srgbClr val="A08366"/>
        </a:lt2>
        <a:accent1>
          <a:srgbClr val="CE9964"/>
        </a:accent1>
        <a:accent2>
          <a:srgbClr val="CD3333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A7F32"/>
        </a:hlink>
        <a:folHlink>
          <a:srgbClr val="ECA07A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4D4D4D"/>
        </a:hlink>
        <a:folHlink>
          <a:srgbClr val="EAEAEA"/>
        </a:folHlink>
      </a:clrScheme>
    </a:extraClrScheme>
    <a:extraClrScheme>
      <a:clrScheme name="">
        <a:dk1>
          <a:srgbClr val="1C1C1C"/>
        </a:dk1>
        <a:lt1>
          <a:srgbClr val="FFFFFF"/>
        </a:lt1>
        <a:dk2>
          <a:srgbClr val="000066"/>
        </a:dk2>
        <a:lt2>
          <a:srgbClr val="666699"/>
        </a:lt2>
        <a:accent1>
          <a:srgbClr val="FF5050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B2B2B2"/>
        </a:folHlink>
      </a:clrScheme>
    </a:extraClrScheme>
  </a:extraClrSchemeLst>
</a:theme>
</file>

<file path=ppt/theme/theme12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Тема12</Template>
  <TotalTime>1866</TotalTime>
  <Words>1253</Words>
  <Application>Microsoft Office PowerPoint</Application>
  <PresentationFormat>Экран (4:3)</PresentationFormat>
  <Paragraphs>140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121</vt:i4>
      </vt:variant>
      <vt:variant>
        <vt:lpstr>Заголовки слайдов</vt:lpstr>
      </vt:variant>
      <vt:variant>
        <vt:i4>21</vt:i4>
      </vt:variant>
    </vt:vector>
  </HeadingPairs>
  <TitlesOfParts>
    <vt:vector size="142" baseType="lpstr">
      <vt:lpstr>Тема2</vt:lpstr>
      <vt:lpstr>Тема7</vt:lpstr>
      <vt:lpstr>Training</vt:lpstr>
      <vt:lpstr>Склон</vt:lpstr>
      <vt:lpstr>Точки</vt:lpstr>
      <vt:lpstr>Слои</vt:lpstr>
      <vt:lpstr>Project Overview</vt:lpstr>
      <vt:lpstr>Соревнование</vt:lpstr>
      <vt:lpstr>Профиль</vt:lpstr>
      <vt:lpstr>Business Plan</vt:lpstr>
      <vt:lpstr>Selling a Product or Service</vt:lpstr>
      <vt:lpstr>Recommending A Strategy</vt:lpstr>
      <vt:lpstr>Доклад о ходе работ</vt:lpstr>
      <vt:lpstr>Employee Orientation</vt:lpstr>
      <vt:lpstr>Водяные знаки</vt:lpstr>
      <vt:lpstr>Занавес</vt:lpstr>
      <vt:lpstr>Marketing Plan</vt:lpstr>
      <vt:lpstr>Капсулы</vt:lpstr>
      <vt:lpstr>Океан</vt:lpstr>
      <vt:lpstr>Бамбук</vt:lpstr>
      <vt:lpstr>1_Тема7</vt:lpstr>
      <vt:lpstr>Лучи</vt:lpstr>
      <vt:lpstr>Клен</vt:lpstr>
      <vt:lpstr>Вершина горы</vt:lpstr>
      <vt:lpstr>Сумерки</vt:lpstr>
      <vt:lpstr>Орбита</vt:lpstr>
      <vt:lpstr>1_Склон</vt:lpstr>
      <vt:lpstr>Равновесие</vt:lpstr>
      <vt:lpstr>1_Занавес</vt:lpstr>
      <vt:lpstr>Граница</vt:lpstr>
      <vt:lpstr>Текстура</vt:lpstr>
      <vt:lpstr>1_Океан</vt:lpstr>
      <vt:lpstr>Разрез</vt:lpstr>
      <vt:lpstr>Трава</vt:lpstr>
      <vt:lpstr>Течение</vt:lpstr>
      <vt:lpstr>1_Training</vt:lpstr>
      <vt:lpstr>Бизнес-план</vt:lpstr>
      <vt:lpstr>Сотрудничество</vt:lpstr>
      <vt:lpstr>1_Employee Orientation</vt:lpstr>
      <vt:lpstr>1_Project Overview</vt:lpstr>
      <vt:lpstr>Ленты</vt:lpstr>
      <vt:lpstr>2_Склон</vt:lpstr>
      <vt:lpstr>1_Трава</vt:lpstr>
      <vt:lpstr>1_Клен</vt:lpstr>
      <vt:lpstr>1_Бизнес-план</vt:lpstr>
      <vt:lpstr>Обзор проекта</vt:lpstr>
      <vt:lpstr>Безмятежность</vt:lpstr>
      <vt:lpstr>Профессиональный</vt:lpstr>
      <vt:lpstr>1_Marketing Plan</vt:lpstr>
      <vt:lpstr>1_Recommending A Strategy</vt:lpstr>
      <vt:lpstr>Альбом</vt:lpstr>
      <vt:lpstr>2_Training</vt:lpstr>
      <vt:lpstr>1_Альбом</vt:lpstr>
      <vt:lpstr>Круги</vt:lpstr>
      <vt:lpstr>Тема12</vt:lpstr>
      <vt:lpstr>Тема16</vt:lpstr>
      <vt:lpstr>1_Тема2</vt:lpstr>
      <vt:lpstr>2_Тема7</vt:lpstr>
      <vt:lpstr>3_Training</vt:lpstr>
      <vt:lpstr>3_Склон</vt:lpstr>
      <vt:lpstr>1_Точки</vt:lpstr>
      <vt:lpstr>1_Слои</vt:lpstr>
      <vt:lpstr>2_Project Overview</vt:lpstr>
      <vt:lpstr>1_Соревнование</vt:lpstr>
      <vt:lpstr>1_Профиль</vt:lpstr>
      <vt:lpstr>1_Business Plan</vt:lpstr>
      <vt:lpstr>1_Selling a Product or Service</vt:lpstr>
      <vt:lpstr>2_Recommending A Strategy</vt:lpstr>
      <vt:lpstr>1_Доклад о ходе работ</vt:lpstr>
      <vt:lpstr>2_Employee Orientation</vt:lpstr>
      <vt:lpstr>1_Водяные знаки</vt:lpstr>
      <vt:lpstr>2_Занавес</vt:lpstr>
      <vt:lpstr>2_Marketing Plan</vt:lpstr>
      <vt:lpstr>1_Капсулы</vt:lpstr>
      <vt:lpstr>2_Океан</vt:lpstr>
      <vt:lpstr>1_Бамбук</vt:lpstr>
      <vt:lpstr>3_Тема7</vt:lpstr>
      <vt:lpstr>1_Лучи</vt:lpstr>
      <vt:lpstr>2_Клен</vt:lpstr>
      <vt:lpstr>1_Вершина горы</vt:lpstr>
      <vt:lpstr>1_Сумерки</vt:lpstr>
      <vt:lpstr>1_Орбита</vt:lpstr>
      <vt:lpstr>4_Склон</vt:lpstr>
      <vt:lpstr>1_Равновесие</vt:lpstr>
      <vt:lpstr>3_Занавес</vt:lpstr>
      <vt:lpstr>1_Граница</vt:lpstr>
      <vt:lpstr>3_Океан</vt:lpstr>
      <vt:lpstr>1_Разрез</vt:lpstr>
      <vt:lpstr>2_Трава</vt:lpstr>
      <vt:lpstr>1_Течение</vt:lpstr>
      <vt:lpstr>4_Training</vt:lpstr>
      <vt:lpstr>2_Бизнес-план</vt:lpstr>
      <vt:lpstr>1_Сотрудничество</vt:lpstr>
      <vt:lpstr>3_Employee Orientation</vt:lpstr>
      <vt:lpstr>3_Project Overview</vt:lpstr>
      <vt:lpstr>1_Ленты</vt:lpstr>
      <vt:lpstr>5_Склон</vt:lpstr>
      <vt:lpstr>3_Трава</vt:lpstr>
      <vt:lpstr>3_Клен</vt:lpstr>
      <vt:lpstr>3_Бизнес-план</vt:lpstr>
      <vt:lpstr>1_Обзор проекта</vt:lpstr>
      <vt:lpstr>1_Безмятежность</vt:lpstr>
      <vt:lpstr>1_Профессиональный</vt:lpstr>
      <vt:lpstr>3_Marketing Plan</vt:lpstr>
      <vt:lpstr>3_Recommending A Strategy</vt:lpstr>
      <vt:lpstr>2_Альбом</vt:lpstr>
      <vt:lpstr>5_Training</vt:lpstr>
      <vt:lpstr>6_Training</vt:lpstr>
      <vt:lpstr>7_Training</vt:lpstr>
      <vt:lpstr>8_Training</vt:lpstr>
      <vt:lpstr>9_Training</vt:lpstr>
      <vt:lpstr>10_Training</vt:lpstr>
      <vt:lpstr>11_Training</vt:lpstr>
      <vt:lpstr>12_Training</vt:lpstr>
      <vt:lpstr>13_Training</vt:lpstr>
      <vt:lpstr>14_Training</vt:lpstr>
      <vt:lpstr>15_Training</vt:lpstr>
      <vt:lpstr>3_Альбом</vt:lpstr>
      <vt:lpstr>1_Круги</vt:lpstr>
      <vt:lpstr>1_Тема12</vt:lpstr>
      <vt:lpstr>1_Тема16</vt:lpstr>
      <vt:lpstr>Общая характеристика и строение мхов</vt:lpstr>
      <vt:lpstr>характерные особенности моховидных</vt:lpstr>
      <vt:lpstr>Кукушкин лён</vt:lpstr>
      <vt:lpstr>Строение мха</vt:lpstr>
      <vt:lpstr>Питание мхов</vt:lpstr>
      <vt:lpstr>Размножение мхов</vt:lpstr>
      <vt:lpstr>Цикл размножения мха</vt:lpstr>
      <vt:lpstr>Презентация PowerPoint</vt:lpstr>
      <vt:lpstr>Сфагнум – белый торфяной мох</vt:lpstr>
      <vt:lpstr>Презентация PowerPoint</vt:lpstr>
      <vt:lpstr>           И ребята решили работать вместе. Для этого             составили план своих действий.</vt:lpstr>
      <vt:lpstr>Планетарная роль мхов</vt:lpstr>
      <vt:lpstr>Значение мхов</vt:lpstr>
      <vt:lpstr>Торф и его значение</vt:lpstr>
      <vt:lpstr>Значение сфагнума</vt:lpstr>
      <vt:lpstr>Художественная ценность мхов</vt:lpstr>
      <vt:lpstr>Эстетическое значение мхов</vt:lpstr>
      <vt:lpstr>Презентация PowerPoint</vt:lpstr>
      <vt:lpstr>ТЕСТ-ПРОВЕРКА</vt:lpstr>
      <vt:lpstr>Итоги</vt:lpstr>
      <vt:lpstr>Итоги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ВЫСШИЕ СПОРОВЫЕ РАСТЕНИЯ ОТДЕЛ МОХОВИДНЫЕ</dc:title>
  <dc:creator>Администратор</dc:creator>
  <cp:lastModifiedBy>user</cp:lastModifiedBy>
  <cp:revision>192</cp:revision>
  <dcterms:modified xsi:type="dcterms:W3CDTF">2026-03-30T18:44:15Z</dcterms:modified>
</cp:coreProperties>
</file>